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6" r:id="rId9"/>
    <p:sldId id="264" r:id="rId10"/>
    <p:sldId id="265" r:id="rId11"/>
    <p:sldId id="267" r:id="rId12"/>
    <p:sldId id="273" r:id="rId13"/>
    <p:sldId id="268" r:id="rId14"/>
    <p:sldId id="271" r:id="rId15"/>
    <p:sldId id="272" r:id="rId16"/>
    <p:sldId id="270"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79C71B"/>
    <a:srgbClr val="A8E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A69AC-8D1D-495E-A6CD-EAA41C6CAAE0}" type="doc">
      <dgm:prSet loTypeId="urn:diagrams.loki3.com/VaryingWidthList+Icon" loCatId="list" qsTypeId="urn:microsoft.com/office/officeart/2005/8/quickstyle/simple2" qsCatId="simple" csTypeId="urn:microsoft.com/office/officeart/2005/8/colors/accent3_3" csCatId="accent3" phldr="1"/>
      <dgm:spPr/>
      <dgm:t>
        <a:bodyPr/>
        <a:lstStyle/>
        <a:p>
          <a:endParaRPr lang="es-ES"/>
        </a:p>
      </dgm:t>
    </dgm:pt>
    <dgm:pt modelId="{72901910-39AC-4768-A1F9-FCDCBAC326E6}">
      <dgm:prSet phldrT="[Texto]" custT="1"/>
      <dgm:spPr/>
      <dgm:t>
        <a:bodyPr/>
        <a:lstStyle/>
        <a:p>
          <a:r>
            <a:rPr lang="es-ES" sz="4400" dirty="0" smtClean="0">
              <a:latin typeface="Arial Narrow" panose="020B0606020202030204" pitchFamily="34" charset="0"/>
            </a:rPr>
            <a:t>¿QUÉ ES SOLIDARIOS?</a:t>
          </a:r>
          <a:endParaRPr lang="es-ES" sz="4400" dirty="0">
            <a:latin typeface="Arial Narrow" panose="020B0606020202030204" pitchFamily="34" charset="0"/>
          </a:endParaRPr>
        </a:p>
      </dgm:t>
    </dgm:pt>
    <dgm:pt modelId="{130D02C9-D5DF-4DDB-8753-3A615E182DA8}" type="parTrans" cxnId="{5ACD26D5-0E79-4A2B-B36C-54228D015C62}">
      <dgm:prSet/>
      <dgm:spPr/>
      <dgm:t>
        <a:bodyPr/>
        <a:lstStyle/>
        <a:p>
          <a:endParaRPr lang="es-ES"/>
        </a:p>
      </dgm:t>
    </dgm:pt>
    <dgm:pt modelId="{7A325A84-DB6D-43D0-821B-427E93805B1B}" type="sibTrans" cxnId="{5ACD26D5-0E79-4A2B-B36C-54228D015C62}">
      <dgm:prSet/>
      <dgm:spPr/>
      <dgm:t>
        <a:bodyPr/>
        <a:lstStyle/>
        <a:p>
          <a:endParaRPr lang="es-ES"/>
        </a:p>
      </dgm:t>
    </dgm:pt>
    <dgm:pt modelId="{B4FF2A14-85AE-45B1-8D2A-5D6130F47900}">
      <dgm:prSet phldrT="[Texto]" custT="1"/>
      <dgm:spPr>
        <a:solidFill>
          <a:srgbClr val="FFCC00"/>
        </a:solidFill>
      </dgm:spPr>
      <dgm:t>
        <a:bodyPr/>
        <a:lstStyle/>
        <a:p>
          <a:r>
            <a:rPr lang="es-ES" sz="2000" dirty="0" smtClean="0"/>
            <a:t>Es una organización de la sociedad civil dedicada al voluntariado, cuyos objetivos son:</a:t>
          </a:r>
          <a:endParaRPr lang="es-ES" sz="2000" dirty="0"/>
        </a:p>
      </dgm:t>
    </dgm:pt>
    <dgm:pt modelId="{2858FEAA-47B1-4C9D-A790-3F3E1E98FD94}" type="parTrans" cxnId="{5E552568-E4C5-4DDE-A762-EE6007124B07}">
      <dgm:prSet/>
      <dgm:spPr/>
      <dgm:t>
        <a:bodyPr/>
        <a:lstStyle/>
        <a:p>
          <a:endParaRPr lang="es-ES"/>
        </a:p>
      </dgm:t>
    </dgm:pt>
    <dgm:pt modelId="{DD654076-FE27-4C5D-984C-A6E183BC7738}" type="sibTrans" cxnId="{5E552568-E4C5-4DDE-A762-EE6007124B07}">
      <dgm:prSet/>
      <dgm:spPr/>
      <dgm:t>
        <a:bodyPr/>
        <a:lstStyle/>
        <a:p>
          <a:endParaRPr lang="es-ES"/>
        </a:p>
      </dgm:t>
    </dgm:pt>
    <dgm:pt modelId="{23DC9215-49E5-44DD-A990-71DFB343C10F}">
      <dgm:prSet phldrT="[Texto]" custT="1"/>
      <dgm:spPr/>
      <dgm:t>
        <a:bodyPr/>
        <a:lstStyle/>
        <a:p>
          <a:r>
            <a:rPr lang="es-ES" sz="1800" dirty="0" smtClean="0"/>
            <a:t>PROMOVER LA TRANSFORMACIÓN SOCIAL</a:t>
          </a:r>
          <a:endParaRPr lang="es-ES" sz="1800" strike="sngStrike" dirty="0">
            <a:solidFill>
              <a:srgbClr val="FF0000"/>
            </a:solidFill>
          </a:endParaRPr>
        </a:p>
      </dgm:t>
    </dgm:pt>
    <dgm:pt modelId="{78E3B35A-72F3-40A0-97B7-8971C2AE6ED9}" type="sibTrans" cxnId="{185AAE1E-BB5B-4484-866E-07F58FD631E7}">
      <dgm:prSet/>
      <dgm:spPr/>
      <dgm:t>
        <a:bodyPr/>
        <a:lstStyle/>
        <a:p>
          <a:endParaRPr lang="es-ES"/>
        </a:p>
      </dgm:t>
    </dgm:pt>
    <dgm:pt modelId="{F1095C56-8A0E-499C-98DC-DB4F971B4F13}" type="parTrans" cxnId="{185AAE1E-BB5B-4484-866E-07F58FD631E7}">
      <dgm:prSet/>
      <dgm:spPr/>
      <dgm:t>
        <a:bodyPr/>
        <a:lstStyle/>
        <a:p>
          <a:endParaRPr lang="es-ES"/>
        </a:p>
      </dgm:t>
    </dgm:pt>
    <dgm:pt modelId="{D4D6146D-5257-444F-8906-27B7C692E232}">
      <dgm:prSet phldrT="[Texto]" custT="1"/>
      <dgm:spPr/>
      <dgm:t>
        <a:bodyPr/>
        <a:lstStyle/>
        <a:p>
          <a:r>
            <a:rPr lang="es-ES" sz="1800" dirty="0" smtClean="0"/>
            <a:t>COMBATIR LA EXCLUSIÓN</a:t>
          </a:r>
          <a:endParaRPr lang="es-ES" sz="1800" dirty="0"/>
        </a:p>
      </dgm:t>
    </dgm:pt>
    <dgm:pt modelId="{1304D850-CEBC-4534-A663-C4D317A20A29}" type="parTrans" cxnId="{DB7CC35D-79EB-4695-9860-8BE743D07405}">
      <dgm:prSet/>
      <dgm:spPr/>
      <dgm:t>
        <a:bodyPr/>
        <a:lstStyle/>
        <a:p>
          <a:endParaRPr lang="es-ES"/>
        </a:p>
      </dgm:t>
    </dgm:pt>
    <dgm:pt modelId="{24557DE5-C6B7-43D8-824F-F21A62913FD0}" type="sibTrans" cxnId="{DB7CC35D-79EB-4695-9860-8BE743D07405}">
      <dgm:prSet/>
      <dgm:spPr/>
      <dgm:t>
        <a:bodyPr/>
        <a:lstStyle/>
        <a:p>
          <a:endParaRPr lang="es-ES"/>
        </a:p>
      </dgm:t>
    </dgm:pt>
    <dgm:pt modelId="{1CF529FF-E71A-4B90-A94E-40BC0286A995}">
      <dgm:prSet phldrT="[Texto]"/>
      <dgm:spPr/>
      <dgm:t>
        <a:bodyPr/>
        <a:lstStyle/>
        <a:p>
          <a:r>
            <a:rPr lang="es-ES" b="0" dirty="0" smtClean="0">
              <a:solidFill>
                <a:schemeClr val="bg1"/>
              </a:solidFill>
            </a:rPr>
            <a:t>ACOMPAÑAR A PERSONAS EN SITUACIÓN</a:t>
          </a:r>
        </a:p>
        <a:p>
          <a:r>
            <a:rPr lang="es-ES" b="0" dirty="0" smtClean="0">
              <a:solidFill>
                <a:schemeClr val="bg1"/>
              </a:solidFill>
            </a:rPr>
            <a:t> DE EXCLUSIÓN SOCIAL</a:t>
          </a:r>
          <a:endParaRPr lang="es-ES" b="0" dirty="0">
            <a:solidFill>
              <a:schemeClr val="bg1"/>
            </a:solidFill>
          </a:endParaRPr>
        </a:p>
      </dgm:t>
    </dgm:pt>
    <dgm:pt modelId="{3CEF2C53-FDBF-43A5-9EA5-2E02FADF3B46}" type="parTrans" cxnId="{109BCDD9-19BB-4816-AB0E-918AFBB5D11E}">
      <dgm:prSet/>
      <dgm:spPr/>
      <dgm:t>
        <a:bodyPr/>
        <a:lstStyle/>
        <a:p>
          <a:endParaRPr lang="es-ES"/>
        </a:p>
      </dgm:t>
    </dgm:pt>
    <dgm:pt modelId="{A6788998-DC97-413A-B7AE-CDD31F643C33}" type="sibTrans" cxnId="{109BCDD9-19BB-4816-AB0E-918AFBB5D11E}">
      <dgm:prSet/>
      <dgm:spPr/>
      <dgm:t>
        <a:bodyPr/>
        <a:lstStyle/>
        <a:p>
          <a:endParaRPr lang="es-ES"/>
        </a:p>
      </dgm:t>
    </dgm:pt>
    <dgm:pt modelId="{37F072F7-C4D7-4730-9C5C-3C8A9C81F5E0}" type="pres">
      <dgm:prSet presAssocID="{696A69AC-8D1D-495E-A6CD-EAA41C6CAAE0}" presName="Name0" presStyleCnt="0">
        <dgm:presLayoutVars>
          <dgm:resizeHandles/>
        </dgm:presLayoutVars>
      </dgm:prSet>
      <dgm:spPr/>
      <dgm:t>
        <a:bodyPr/>
        <a:lstStyle/>
        <a:p>
          <a:endParaRPr lang="es-ES"/>
        </a:p>
      </dgm:t>
    </dgm:pt>
    <dgm:pt modelId="{5CE80DAF-DD87-4D08-B2FA-C3BA8B533A9E}" type="pres">
      <dgm:prSet presAssocID="{72901910-39AC-4768-A1F9-FCDCBAC326E6}" presName="text" presStyleLbl="node1" presStyleIdx="0" presStyleCnt="5" custScaleX="169735" custScaleY="110855" custLinFactNeighborX="39457" custLinFactNeighborY="-8557">
        <dgm:presLayoutVars>
          <dgm:bulletEnabled val="1"/>
        </dgm:presLayoutVars>
      </dgm:prSet>
      <dgm:spPr/>
      <dgm:t>
        <a:bodyPr/>
        <a:lstStyle/>
        <a:p>
          <a:endParaRPr lang="es-ES"/>
        </a:p>
      </dgm:t>
    </dgm:pt>
    <dgm:pt modelId="{3440FF2F-AB88-4333-AAC2-2F41A0FA9774}" type="pres">
      <dgm:prSet presAssocID="{7A325A84-DB6D-43D0-821B-427E93805B1B}" presName="space" presStyleCnt="0"/>
      <dgm:spPr/>
    </dgm:pt>
    <dgm:pt modelId="{3F8ABCBE-1763-4298-9FB0-9C6D8999E53A}" type="pres">
      <dgm:prSet presAssocID="{B4FF2A14-85AE-45B1-8D2A-5D6130F47900}" presName="text" presStyleLbl="node1" presStyleIdx="1" presStyleCnt="5" custScaleX="174786" custScaleY="121100" custLinFactY="21702" custLinFactNeighborX="-85564" custLinFactNeighborY="100000">
        <dgm:presLayoutVars>
          <dgm:bulletEnabled val="1"/>
        </dgm:presLayoutVars>
      </dgm:prSet>
      <dgm:spPr/>
      <dgm:t>
        <a:bodyPr/>
        <a:lstStyle/>
        <a:p>
          <a:endParaRPr lang="es-ES"/>
        </a:p>
      </dgm:t>
    </dgm:pt>
    <dgm:pt modelId="{7484FAC6-5D8C-4FBF-A15A-C46B1CE43B40}" type="pres">
      <dgm:prSet presAssocID="{DD654076-FE27-4C5D-984C-A6E183BC7738}" presName="space" presStyleCnt="0"/>
      <dgm:spPr/>
    </dgm:pt>
    <dgm:pt modelId="{EB016600-BDA2-455E-8B70-519F6CB2BCE9}" type="pres">
      <dgm:prSet presAssocID="{D4D6146D-5257-444F-8906-27B7C692E232}" presName="text" presStyleLbl="node1" presStyleIdx="2" presStyleCnt="5" custScaleX="156758" custScaleY="56017" custLinFactX="100000" custLinFactY="68910" custLinFactNeighborX="114788" custLinFactNeighborY="100000">
        <dgm:presLayoutVars>
          <dgm:bulletEnabled val="1"/>
        </dgm:presLayoutVars>
      </dgm:prSet>
      <dgm:spPr/>
      <dgm:t>
        <a:bodyPr/>
        <a:lstStyle/>
        <a:p>
          <a:endParaRPr lang="es-ES"/>
        </a:p>
      </dgm:t>
    </dgm:pt>
    <dgm:pt modelId="{397DAD27-BD72-4A1E-B290-A4F7EC56AAFB}" type="pres">
      <dgm:prSet presAssocID="{24557DE5-C6B7-43D8-824F-F21A62913FD0}" presName="space" presStyleCnt="0"/>
      <dgm:spPr/>
    </dgm:pt>
    <dgm:pt modelId="{25F51438-0D68-4B44-A029-1108AE7BE4AD}" type="pres">
      <dgm:prSet presAssocID="{23DC9215-49E5-44DD-A990-71DFB343C10F}" presName="text" presStyleLbl="node1" presStyleIdx="3" presStyleCnt="5" custScaleX="90035" custScaleY="69493" custLinFactY="-135250" custLinFactNeighborX="81952" custLinFactNeighborY="-200000">
        <dgm:presLayoutVars>
          <dgm:bulletEnabled val="1"/>
        </dgm:presLayoutVars>
      </dgm:prSet>
      <dgm:spPr/>
      <dgm:t>
        <a:bodyPr/>
        <a:lstStyle/>
        <a:p>
          <a:endParaRPr lang="es-ES"/>
        </a:p>
      </dgm:t>
    </dgm:pt>
    <dgm:pt modelId="{294C1E86-B3E0-4FA6-B5D8-3A6E70BFF412}" type="pres">
      <dgm:prSet presAssocID="{78E3B35A-72F3-40A0-97B7-8971C2AE6ED9}" presName="space" presStyleCnt="0"/>
      <dgm:spPr/>
    </dgm:pt>
    <dgm:pt modelId="{F21E1372-1CBE-499D-BDA8-C4E8C34A30A7}" type="pres">
      <dgm:prSet presAssocID="{1CF529FF-E71A-4B90-A94E-40BC0286A995}" presName="text" presStyleLbl="node1" presStyleIdx="4" presStyleCnt="5" custScaleX="84409" custScaleY="80308" custLinFactY="-64640" custLinFactNeighborX="-18343" custLinFactNeighborY="-100000">
        <dgm:presLayoutVars>
          <dgm:bulletEnabled val="1"/>
        </dgm:presLayoutVars>
      </dgm:prSet>
      <dgm:spPr/>
      <dgm:t>
        <a:bodyPr/>
        <a:lstStyle/>
        <a:p>
          <a:endParaRPr lang="es-ES"/>
        </a:p>
      </dgm:t>
    </dgm:pt>
  </dgm:ptLst>
  <dgm:cxnLst>
    <dgm:cxn modelId="{A53C7B94-B231-4F27-A34A-0DAF0C88EF2B}" type="presOf" srcId="{1CF529FF-E71A-4B90-A94E-40BC0286A995}" destId="{F21E1372-1CBE-499D-BDA8-C4E8C34A30A7}" srcOrd="0" destOrd="0" presId="urn:diagrams.loki3.com/VaryingWidthList+Icon"/>
    <dgm:cxn modelId="{57F112ED-01A2-4F3A-BFF0-A8B9C757B9BB}" type="presOf" srcId="{D4D6146D-5257-444F-8906-27B7C692E232}" destId="{EB016600-BDA2-455E-8B70-519F6CB2BCE9}" srcOrd="0" destOrd="0" presId="urn:diagrams.loki3.com/VaryingWidthList+Icon"/>
    <dgm:cxn modelId="{9CC3857F-EF19-4655-ADB3-AAED79572E22}" type="presOf" srcId="{B4FF2A14-85AE-45B1-8D2A-5D6130F47900}" destId="{3F8ABCBE-1763-4298-9FB0-9C6D8999E53A}" srcOrd="0" destOrd="0" presId="urn:diagrams.loki3.com/VaryingWidthList+Icon"/>
    <dgm:cxn modelId="{109BCDD9-19BB-4816-AB0E-918AFBB5D11E}" srcId="{696A69AC-8D1D-495E-A6CD-EAA41C6CAAE0}" destId="{1CF529FF-E71A-4B90-A94E-40BC0286A995}" srcOrd="4" destOrd="0" parTransId="{3CEF2C53-FDBF-43A5-9EA5-2E02FADF3B46}" sibTransId="{A6788998-DC97-413A-B7AE-CDD31F643C33}"/>
    <dgm:cxn modelId="{67F9D306-0D09-4F22-8DE8-6C66D0BD8C25}" type="presOf" srcId="{696A69AC-8D1D-495E-A6CD-EAA41C6CAAE0}" destId="{37F072F7-C4D7-4730-9C5C-3C8A9C81F5E0}" srcOrd="0" destOrd="0" presId="urn:diagrams.loki3.com/VaryingWidthList+Icon"/>
    <dgm:cxn modelId="{C2361316-1EC0-4D58-9E94-D480ABD7CB2F}" type="presOf" srcId="{72901910-39AC-4768-A1F9-FCDCBAC326E6}" destId="{5CE80DAF-DD87-4D08-B2FA-C3BA8B533A9E}" srcOrd="0" destOrd="0" presId="urn:diagrams.loki3.com/VaryingWidthList+Icon"/>
    <dgm:cxn modelId="{455FAA39-FAB3-4D0F-A6ED-E6B8FF0CE1A0}" type="presOf" srcId="{23DC9215-49E5-44DD-A990-71DFB343C10F}" destId="{25F51438-0D68-4B44-A029-1108AE7BE4AD}" srcOrd="0" destOrd="0" presId="urn:diagrams.loki3.com/VaryingWidthList+Icon"/>
    <dgm:cxn modelId="{185AAE1E-BB5B-4484-866E-07F58FD631E7}" srcId="{696A69AC-8D1D-495E-A6CD-EAA41C6CAAE0}" destId="{23DC9215-49E5-44DD-A990-71DFB343C10F}" srcOrd="3" destOrd="0" parTransId="{F1095C56-8A0E-499C-98DC-DB4F971B4F13}" sibTransId="{78E3B35A-72F3-40A0-97B7-8971C2AE6ED9}"/>
    <dgm:cxn modelId="{5E552568-E4C5-4DDE-A762-EE6007124B07}" srcId="{696A69AC-8D1D-495E-A6CD-EAA41C6CAAE0}" destId="{B4FF2A14-85AE-45B1-8D2A-5D6130F47900}" srcOrd="1" destOrd="0" parTransId="{2858FEAA-47B1-4C9D-A790-3F3E1E98FD94}" sibTransId="{DD654076-FE27-4C5D-984C-A6E183BC7738}"/>
    <dgm:cxn modelId="{DB7CC35D-79EB-4695-9860-8BE743D07405}" srcId="{696A69AC-8D1D-495E-A6CD-EAA41C6CAAE0}" destId="{D4D6146D-5257-444F-8906-27B7C692E232}" srcOrd="2" destOrd="0" parTransId="{1304D850-CEBC-4534-A663-C4D317A20A29}" sibTransId="{24557DE5-C6B7-43D8-824F-F21A62913FD0}"/>
    <dgm:cxn modelId="{5ACD26D5-0E79-4A2B-B36C-54228D015C62}" srcId="{696A69AC-8D1D-495E-A6CD-EAA41C6CAAE0}" destId="{72901910-39AC-4768-A1F9-FCDCBAC326E6}" srcOrd="0" destOrd="0" parTransId="{130D02C9-D5DF-4DDB-8753-3A615E182DA8}" sibTransId="{7A325A84-DB6D-43D0-821B-427E93805B1B}"/>
    <dgm:cxn modelId="{FF9C4B8C-0A8D-44A3-BA70-4EC753433708}" type="presParOf" srcId="{37F072F7-C4D7-4730-9C5C-3C8A9C81F5E0}" destId="{5CE80DAF-DD87-4D08-B2FA-C3BA8B533A9E}" srcOrd="0" destOrd="0" presId="urn:diagrams.loki3.com/VaryingWidthList+Icon"/>
    <dgm:cxn modelId="{91797359-E09B-4218-AE9F-3DF257A440E7}" type="presParOf" srcId="{37F072F7-C4D7-4730-9C5C-3C8A9C81F5E0}" destId="{3440FF2F-AB88-4333-AAC2-2F41A0FA9774}" srcOrd="1" destOrd="0" presId="urn:diagrams.loki3.com/VaryingWidthList+Icon"/>
    <dgm:cxn modelId="{33B5783B-2903-4844-B3A6-B8806C714CB3}" type="presParOf" srcId="{37F072F7-C4D7-4730-9C5C-3C8A9C81F5E0}" destId="{3F8ABCBE-1763-4298-9FB0-9C6D8999E53A}" srcOrd="2" destOrd="0" presId="urn:diagrams.loki3.com/VaryingWidthList+Icon"/>
    <dgm:cxn modelId="{F3EBD24C-EED6-4DEC-A2C3-21EF76E9B021}" type="presParOf" srcId="{37F072F7-C4D7-4730-9C5C-3C8A9C81F5E0}" destId="{7484FAC6-5D8C-4FBF-A15A-C46B1CE43B40}" srcOrd="3" destOrd="0" presId="urn:diagrams.loki3.com/VaryingWidthList+Icon"/>
    <dgm:cxn modelId="{670AA9FA-81F4-4BD1-B263-FB9007680986}" type="presParOf" srcId="{37F072F7-C4D7-4730-9C5C-3C8A9C81F5E0}" destId="{EB016600-BDA2-455E-8B70-519F6CB2BCE9}" srcOrd="4" destOrd="0" presId="urn:diagrams.loki3.com/VaryingWidthList+Icon"/>
    <dgm:cxn modelId="{11EBA781-072F-4D51-BB18-424BDF394D65}" type="presParOf" srcId="{37F072F7-C4D7-4730-9C5C-3C8A9C81F5E0}" destId="{397DAD27-BD72-4A1E-B290-A4F7EC56AAFB}" srcOrd="5" destOrd="0" presId="urn:diagrams.loki3.com/VaryingWidthList+Icon"/>
    <dgm:cxn modelId="{C346EA26-533C-4DD6-8A3D-48F326C2C455}" type="presParOf" srcId="{37F072F7-C4D7-4730-9C5C-3C8A9C81F5E0}" destId="{25F51438-0D68-4B44-A029-1108AE7BE4AD}" srcOrd="6" destOrd="0" presId="urn:diagrams.loki3.com/VaryingWidthList+Icon"/>
    <dgm:cxn modelId="{4129E881-C33E-4015-BD6B-57E558B63E76}" type="presParOf" srcId="{37F072F7-C4D7-4730-9C5C-3C8A9C81F5E0}" destId="{294C1E86-B3E0-4FA6-B5D8-3A6E70BFF412}" srcOrd="7" destOrd="0" presId="urn:diagrams.loki3.com/VaryingWidthList+Icon"/>
    <dgm:cxn modelId="{2330DCA4-7201-42F9-ACEC-F9FE946DA9E2}" type="presParOf" srcId="{37F072F7-C4D7-4730-9C5C-3C8A9C81F5E0}" destId="{F21E1372-1CBE-499D-BDA8-C4E8C34A30A7}" srcOrd="8"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La sociedad excluye a las personas con enfermedad mental grave.</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800" dirty="0" smtClean="0">
              <a:solidFill>
                <a:schemeClr val="tx1"/>
              </a:solidFill>
            </a:rPr>
            <a:t>Las personas necesitan cauces de participación y actividades de ocio.</a:t>
          </a:r>
          <a:endParaRPr lang="es-ES" sz="1800" dirty="0">
            <a:solidFill>
              <a:schemeClr val="tx1"/>
            </a:solidFill>
          </a:endParaRPr>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Tenemos tres grupos de cultura y ocio.</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Personas voluntarias y “usuarios” eligen sus actividades socioculturales.</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dirty="0" smtClean="0"/>
            <a:t>Este espacio de encuentro normalizado favorece la integración y </a:t>
          </a:r>
          <a:r>
            <a:rPr lang="es-ES" sz="1800" smtClean="0"/>
            <a:t>la participación.</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custScaleX="116641">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custAng="0" custScaleY="121064">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8E84C8C0-EDB2-473E-8695-DBB21B19DAB2}" srcId="{5EC96153-72A4-4094-B0D5-F6A36A395CCD}" destId="{BD94FEBC-1AF2-45BA-8811-2EFC9F19C658}" srcOrd="2" destOrd="0" parTransId="{BF82788E-5889-49A4-BDEC-0DBDF45FEC5D}" sibTransId="{73DEC020-37D0-401E-8515-69FF6DE524B8}"/>
    <dgm:cxn modelId="{696F05C2-4673-447E-9764-50F324093270}" srcId="{5EC96153-72A4-4094-B0D5-F6A36A395CCD}" destId="{ED4B5602-DBD3-4652-9F43-58855C15BE7D}" srcOrd="3" destOrd="0" parTransId="{363738AE-E586-460D-8BDC-83764FAB82E7}" sibTransId="{FEFA94F6-9F48-4E3D-B74C-08E0B5607755}"/>
    <dgm:cxn modelId="{05BFC491-6DE9-43DA-9558-11F8A47E8DDF}" type="presOf" srcId="{FEFA94F6-9F48-4E3D-B74C-08E0B5607755}" destId="{961BAB62-39CF-4DA0-A410-81A86FA7F943}" srcOrd="1" destOrd="0" presId="urn:microsoft.com/office/officeart/2005/8/layout/cycle2"/>
    <dgm:cxn modelId="{3B3D9086-4682-4B1C-A199-A262AD2F1C09}" type="presOf" srcId="{73DEC020-37D0-401E-8515-69FF6DE524B8}" destId="{0355A053-3432-4247-B70B-0B378A75AA87}" srcOrd="1" destOrd="0" presId="urn:microsoft.com/office/officeart/2005/8/layout/cycle2"/>
    <dgm:cxn modelId="{128EC238-8CA9-45D9-960D-1FE5310B6F83}" type="presOf" srcId="{81F018A5-7F6E-4B75-A4B2-20A754161C7D}" destId="{98A8CBC1-7D01-46E3-AA28-38007B651612}" srcOrd="0" destOrd="0" presId="urn:microsoft.com/office/officeart/2005/8/layout/cycle2"/>
    <dgm:cxn modelId="{D3DF1DAF-82A0-4981-9B67-BD0462C810FC}" type="presOf" srcId="{ED4B5602-DBD3-4652-9F43-58855C15BE7D}" destId="{3DC42ADD-6DEB-4FE9-90B0-ABA7592DE71A}" srcOrd="0"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4698D684-54B3-4A5B-A1D6-DA47FBBB0A37}" type="presOf" srcId="{0757C93B-BF10-49E0-A738-8B09EB13D1C8}" destId="{2F9188D4-6286-46F6-8C71-65C4418B19A1}" srcOrd="1" destOrd="0" presId="urn:microsoft.com/office/officeart/2005/8/layout/cycle2"/>
    <dgm:cxn modelId="{56863AC2-BAE7-4DB0-9E2A-D8A2235B89C4}" type="presOf" srcId="{73DEC020-37D0-401E-8515-69FF6DE524B8}" destId="{DDC1CA22-3461-40E5-B7D6-86F13B8B325E}" srcOrd="0" destOrd="0" presId="urn:microsoft.com/office/officeart/2005/8/layout/cycle2"/>
    <dgm:cxn modelId="{B32CF251-D914-4010-86FB-FA16ED2C18D1}" type="presOf" srcId="{2E9CFDFF-A603-4ED7-BDD0-E54553EBAE53}" destId="{018EFD9C-F4F1-4A21-BBE6-66F73868E72D}" srcOrd="0" destOrd="0" presId="urn:microsoft.com/office/officeart/2005/8/layout/cycle2"/>
    <dgm:cxn modelId="{3917F160-1987-4809-91C1-F6ED24B99051}" type="presOf" srcId="{BD94FEBC-1AF2-45BA-8811-2EFC9F19C658}" destId="{4E1F9D33-AA4C-4B17-BD8D-866B8A62B7D4}"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D3DC4923-AE25-4B54-87A2-163CF5700AA8}" type="presOf" srcId="{870AFFC6-1E85-479D-9A1A-52FD8A35CB30}" destId="{0458C105-F0C1-4AF6-8DA6-F217BF7C2054}" srcOrd="1" destOrd="0" presId="urn:microsoft.com/office/officeart/2005/8/layout/cycle2"/>
    <dgm:cxn modelId="{13D2D395-9F67-4FD9-A8A9-23BEB46DEA42}" type="presOf" srcId="{5EC96153-72A4-4094-B0D5-F6A36A395CCD}" destId="{912E0399-0FA4-4F13-B187-5384F249ACB2}" srcOrd="0" destOrd="0" presId="urn:microsoft.com/office/officeart/2005/8/layout/cycle2"/>
    <dgm:cxn modelId="{FF9A119B-FAE1-4751-9FE1-7D6D2538619F}" type="presOf" srcId="{ED891CA2-7CCC-4B6E-8104-0C28FFB17DBA}" destId="{F134965F-C059-42EF-9EA4-BC0100883B24}" srcOrd="0" destOrd="0" presId="urn:microsoft.com/office/officeart/2005/8/layout/cycle2"/>
    <dgm:cxn modelId="{22AD8990-BFAE-4BCF-91B9-3244F110AF6C}" srcId="{5EC96153-72A4-4094-B0D5-F6A36A395CCD}" destId="{81F018A5-7F6E-4B75-A4B2-20A754161C7D}" srcOrd="4" destOrd="0" parTransId="{6507BAC8-566F-421A-9550-FD091F9D9CDE}" sibTransId="{870AFFC6-1E85-479D-9A1A-52FD8A35CB30}"/>
    <dgm:cxn modelId="{CA1571A2-8C43-40E4-9EAD-F133E910037F}" type="presOf" srcId="{0757C93B-BF10-49E0-A738-8B09EB13D1C8}" destId="{FC242B48-C7A6-4E03-8BA9-A90B65508970}" srcOrd="0" destOrd="0" presId="urn:microsoft.com/office/officeart/2005/8/layout/cycle2"/>
    <dgm:cxn modelId="{60E00A91-FF54-4D0B-B260-6323C0921D96}" type="presOf" srcId="{2E9CFDFF-A603-4ED7-BDD0-E54553EBAE53}" destId="{57144A12-0F05-48C4-9C20-C5530B4EBE47}" srcOrd="1" destOrd="0" presId="urn:microsoft.com/office/officeart/2005/8/layout/cycle2"/>
    <dgm:cxn modelId="{57D82C83-771D-4043-A3CA-60EDF23B8D9D}" type="presOf" srcId="{FEFA94F6-9F48-4E3D-B74C-08E0B5607755}" destId="{D4CD9D9C-6ED9-4F07-BAB3-EB319569C4A6}" srcOrd="0" destOrd="0" presId="urn:microsoft.com/office/officeart/2005/8/layout/cycle2"/>
    <dgm:cxn modelId="{A0C88D9C-A2CF-4CD6-B479-566C8BC70613}" type="presOf" srcId="{870AFFC6-1E85-479D-9A1A-52FD8A35CB30}" destId="{C4FF13C2-28E0-4152-902F-DF9166E786FA}" srcOrd="0" destOrd="0" presId="urn:microsoft.com/office/officeart/2005/8/layout/cycle2"/>
    <dgm:cxn modelId="{6FCB5241-3F98-49A2-BA4E-1475A10656BD}" type="presOf" srcId="{BD8A57ED-F2D7-4820-9606-653A9D5F45B5}" destId="{859BA4A1-0123-43AA-B2FF-9768061B9A24}" srcOrd="0" destOrd="0" presId="urn:microsoft.com/office/officeart/2005/8/layout/cycle2"/>
    <dgm:cxn modelId="{642AB59E-E656-44A4-A350-8612AFD18D19}" type="presParOf" srcId="{912E0399-0FA4-4F13-B187-5384F249ACB2}" destId="{F134965F-C059-42EF-9EA4-BC0100883B24}" srcOrd="0" destOrd="0" presId="urn:microsoft.com/office/officeart/2005/8/layout/cycle2"/>
    <dgm:cxn modelId="{29435302-536F-48CA-9438-DF9A814D717E}" type="presParOf" srcId="{912E0399-0FA4-4F13-B187-5384F249ACB2}" destId="{FC242B48-C7A6-4E03-8BA9-A90B65508970}" srcOrd="1" destOrd="0" presId="urn:microsoft.com/office/officeart/2005/8/layout/cycle2"/>
    <dgm:cxn modelId="{3072251F-AA01-4E05-A024-00043B8A3698}" type="presParOf" srcId="{FC242B48-C7A6-4E03-8BA9-A90B65508970}" destId="{2F9188D4-6286-46F6-8C71-65C4418B19A1}" srcOrd="0" destOrd="0" presId="urn:microsoft.com/office/officeart/2005/8/layout/cycle2"/>
    <dgm:cxn modelId="{12133BD3-3CC5-4BA4-93F2-16194B95E8C7}" type="presParOf" srcId="{912E0399-0FA4-4F13-B187-5384F249ACB2}" destId="{859BA4A1-0123-43AA-B2FF-9768061B9A24}" srcOrd="2" destOrd="0" presId="urn:microsoft.com/office/officeart/2005/8/layout/cycle2"/>
    <dgm:cxn modelId="{5F36DF39-18BC-4497-BF74-5B5FFD308E51}" type="presParOf" srcId="{912E0399-0FA4-4F13-B187-5384F249ACB2}" destId="{018EFD9C-F4F1-4A21-BBE6-66F73868E72D}" srcOrd="3" destOrd="0" presId="urn:microsoft.com/office/officeart/2005/8/layout/cycle2"/>
    <dgm:cxn modelId="{1C2B746E-AFDB-4071-AEA4-BFBF6FC95EAB}" type="presParOf" srcId="{018EFD9C-F4F1-4A21-BBE6-66F73868E72D}" destId="{57144A12-0F05-48C4-9C20-C5530B4EBE47}" srcOrd="0" destOrd="0" presId="urn:microsoft.com/office/officeart/2005/8/layout/cycle2"/>
    <dgm:cxn modelId="{5F656E9D-2156-462A-A4F8-171F6CC1FF83}" type="presParOf" srcId="{912E0399-0FA4-4F13-B187-5384F249ACB2}" destId="{4E1F9D33-AA4C-4B17-BD8D-866B8A62B7D4}" srcOrd="4" destOrd="0" presId="urn:microsoft.com/office/officeart/2005/8/layout/cycle2"/>
    <dgm:cxn modelId="{937FF8EC-20BD-4500-ACBD-0DD086FDC829}" type="presParOf" srcId="{912E0399-0FA4-4F13-B187-5384F249ACB2}" destId="{DDC1CA22-3461-40E5-B7D6-86F13B8B325E}" srcOrd="5" destOrd="0" presId="urn:microsoft.com/office/officeart/2005/8/layout/cycle2"/>
    <dgm:cxn modelId="{75707E9F-7AEE-43B1-AE4A-1B8FC6615F8C}" type="presParOf" srcId="{DDC1CA22-3461-40E5-B7D6-86F13B8B325E}" destId="{0355A053-3432-4247-B70B-0B378A75AA87}" srcOrd="0" destOrd="0" presId="urn:microsoft.com/office/officeart/2005/8/layout/cycle2"/>
    <dgm:cxn modelId="{71AD0F6C-76FE-44A3-896F-C3ED9DDCA52A}" type="presParOf" srcId="{912E0399-0FA4-4F13-B187-5384F249ACB2}" destId="{3DC42ADD-6DEB-4FE9-90B0-ABA7592DE71A}" srcOrd="6" destOrd="0" presId="urn:microsoft.com/office/officeart/2005/8/layout/cycle2"/>
    <dgm:cxn modelId="{EA27EEFC-2EF2-4AC4-835D-79132A980974}" type="presParOf" srcId="{912E0399-0FA4-4F13-B187-5384F249ACB2}" destId="{D4CD9D9C-6ED9-4F07-BAB3-EB319569C4A6}" srcOrd="7" destOrd="0" presId="urn:microsoft.com/office/officeart/2005/8/layout/cycle2"/>
    <dgm:cxn modelId="{367D8CFE-5BC0-4EA5-9A91-A59735889CDA}" type="presParOf" srcId="{D4CD9D9C-6ED9-4F07-BAB3-EB319569C4A6}" destId="{961BAB62-39CF-4DA0-A410-81A86FA7F943}" srcOrd="0" destOrd="0" presId="urn:microsoft.com/office/officeart/2005/8/layout/cycle2"/>
    <dgm:cxn modelId="{E1781243-B81F-44EE-B752-0384E6F8CED6}" type="presParOf" srcId="{912E0399-0FA4-4F13-B187-5384F249ACB2}" destId="{98A8CBC1-7D01-46E3-AA28-38007B651612}" srcOrd="8" destOrd="0" presId="urn:microsoft.com/office/officeart/2005/8/layout/cycle2"/>
    <dgm:cxn modelId="{9633539A-1F4F-43D2-B425-BBE286DA1C4F}" type="presParOf" srcId="{912E0399-0FA4-4F13-B187-5384F249ACB2}" destId="{C4FF13C2-28E0-4152-902F-DF9166E786FA}" srcOrd="9" destOrd="0" presId="urn:microsoft.com/office/officeart/2005/8/layout/cycle2"/>
    <dgm:cxn modelId="{BD9D3071-D241-42C0-9661-C03DBCD45A59}"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En la ciudad hay “abismos” de 15 centímetros.</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800" dirty="0" smtClean="0">
              <a:solidFill>
                <a:schemeClr val="tx1"/>
              </a:solidFill>
            </a:rPr>
            <a:t>El programa nace en el entorno universitario.</a:t>
          </a:r>
          <a:endParaRPr lang="es-ES" sz="1800" dirty="0">
            <a:solidFill>
              <a:schemeClr val="tx1"/>
            </a:solidFill>
          </a:endParaRPr>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Hemos incorporado actividades de ocio y tiempo libre.</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Fomentamos la educación para un ocio normalizado e integrador.</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dirty="0" smtClean="0"/>
            <a:t>Respiro familiar para los cuidadores de las personas con discapacidad.</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AD2E40A7-1D01-43E0-B2E1-828F8602175C}" type="presOf" srcId="{73DEC020-37D0-401E-8515-69FF6DE524B8}" destId="{0355A053-3432-4247-B70B-0B378A75AA87}" srcOrd="1" destOrd="0" presId="urn:microsoft.com/office/officeart/2005/8/layout/cycle2"/>
    <dgm:cxn modelId="{813EFBD4-19A4-4D1F-92D1-45C5B75EE0AA}" type="presOf" srcId="{870AFFC6-1E85-479D-9A1A-52FD8A35CB30}" destId="{C4FF13C2-28E0-4152-902F-DF9166E786FA}" srcOrd="0" destOrd="0" presId="urn:microsoft.com/office/officeart/2005/8/layout/cycle2"/>
    <dgm:cxn modelId="{8E84C8C0-EDB2-473E-8695-DBB21B19DAB2}" srcId="{5EC96153-72A4-4094-B0D5-F6A36A395CCD}" destId="{BD94FEBC-1AF2-45BA-8811-2EFC9F19C658}" srcOrd="2" destOrd="0" parTransId="{BF82788E-5889-49A4-BDEC-0DBDF45FEC5D}" sibTransId="{73DEC020-37D0-401E-8515-69FF6DE524B8}"/>
    <dgm:cxn modelId="{00B9E973-DCE8-4A20-BC15-D44767861AE0}" type="presOf" srcId="{870AFFC6-1E85-479D-9A1A-52FD8A35CB30}" destId="{0458C105-F0C1-4AF6-8DA6-F217BF7C2054}" srcOrd="1" destOrd="0" presId="urn:microsoft.com/office/officeart/2005/8/layout/cycle2"/>
    <dgm:cxn modelId="{CE772808-078F-47D2-A3A9-2A25BA46F18D}" type="presOf" srcId="{0757C93B-BF10-49E0-A738-8B09EB13D1C8}" destId="{2F9188D4-6286-46F6-8C71-65C4418B19A1}" srcOrd="1" destOrd="0" presId="urn:microsoft.com/office/officeart/2005/8/layout/cycle2"/>
    <dgm:cxn modelId="{696F05C2-4673-447E-9764-50F324093270}" srcId="{5EC96153-72A4-4094-B0D5-F6A36A395CCD}" destId="{ED4B5602-DBD3-4652-9F43-58855C15BE7D}" srcOrd="3" destOrd="0" parTransId="{363738AE-E586-460D-8BDC-83764FAB82E7}" sibTransId="{FEFA94F6-9F48-4E3D-B74C-08E0B5607755}"/>
    <dgm:cxn modelId="{FD7C13ED-4697-4E8E-B900-5EFBBE217069}" type="presOf" srcId="{BD8A57ED-F2D7-4820-9606-653A9D5F45B5}" destId="{859BA4A1-0123-43AA-B2FF-9768061B9A24}" srcOrd="0" destOrd="0" presId="urn:microsoft.com/office/officeart/2005/8/layout/cycle2"/>
    <dgm:cxn modelId="{57C1FBAD-8139-4D6A-95B4-9EA78094B3E6}" type="presOf" srcId="{FEFA94F6-9F48-4E3D-B74C-08E0B5607755}" destId="{961BAB62-39CF-4DA0-A410-81A86FA7F943}" srcOrd="1" destOrd="0" presId="urn:microsoft.com/office/officeart/2005/8/layout/cycle2"/>
    <dgm:cxn modelId="{8E6FFFDB-AD56-4697-94BA-88F69BF8C7F7}" type="presOf" srcId="{2E9CFDFF-A603-4ED7-BDD0-E54553EBAE53}" destId="{57144A12-0F05-48C4-9C20-C5530B4EBE47}" srcOrd="1"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23FFF921-6238-41C3-BBBA-A1E59CFC4916}" type="presOf" srcId="{0757C93B-BF10-49E0-A738-8B09EB13D1C8}" destId="{FC242B48-C7A6-4E03-8BA9-A90B65508970}" srcOrd="0" destOrd="0" presId="urn:microsoft.com/office/officeart/2005/8/layout/cycle2"/>
    <dgm:cxn modelId="{B1E449F3-B9E4-422F-973A-D802E63B77B5}" type="presOf" srcId="{ED891CA2-7CCC-4B6E-8104-0C28FFB17DBA}" destId="{F134965F-C059-42EF-9EA4-BC0100883B24}" srcOrd="0" destOrd="0" presId="urn:microsoft.com/office/officeart/2005/8/layout/cycle2"/>
    <dgm:cxn modelId="{3E27F802-7C27-45F1-907C-E6720CF09BC4}" type="presOf" srcId="{5EC96153-72A4-4094-B0D5-F6A36A395CCD}" destId="{912E0399-0FA4-4F13-B187-5384F249ACB2}"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D62630B3-6472-4FB1-9AEA-6308AF72F48D}" type="presOf" srcId="{81F018A5-7F6E-4B75-A4B2-20A754161C7D}" destId="{98A8CBC1-7D01-46E3-AA28-38007B651612}" srcOrd="0" destOrd="0" presId="urn:microsoft.com/office/officeart/2005/8/layout/cycle2"/>
    <dgm:cxn modelId="{22AD8990-BFAE-4BCF-91B9-3244F110AF6C}" srcId="{5EC96153-72A4-4094-B0D5-F6A36A395CCD}" destId="{81F018A5-7F6E-4B75-A4B2-20A754161C7D}" srcOrd="4" destOrd="0" parTransId="{6507BAC8-566F-421A-9550-FD091F9D9CDE}" sibTransId="{870AFFC6-1E85-479D-9A1A-52FD8A35CB30}"/>
    <dgm:cxn modelId="{63E3BEAA-B9D2-47B6-BB64-3BF28791F9DE}" type="presOf" srcId="{ED4B5602-DBD3-4652-9F43-58855C15BE7D}" destId="{3DC42ADD-6DEB-4FE9-90B0-ABA7592DE71A}" srcOrd="0" destOrd="0" presId="urn:microsoft.com/office/officeart/2005/8/layout/cycle2"/>
    <dgm:cxn modelId="{C02F0F7D-B14A-4724-BAB8-3773725633A9}" type="presOf" srcId="{BD94FEBC-1AF2-45BA-8811-2EFC9F19C658}" destId="{4E1F9D33-AA4C-4B17-BD8D-866B8A62B7D4}" srcOrd="0" destOrd="0" presId="urn:microsoft.com/office/officeart/2005/8/layout/cycle2"/>
    <dgm:cxn modelId="{3DF718E7-0D3B-4D30-8F33-CC839FC6C696}" type="presOf" srcId="{FEFA94F6-9F48-4E3D-B74C-08E0B5607755}" destId="{D4CD9D9C-6ED9-4F07-BAB3-EB319569C4A6}" srcOrd="0" destOrd="0" presId="urn:microsoft.com/office/officeart/2005/8/layout/cycle2"/>
    <dgm:cxn modelId="{3A2DB702-2A0A-4E12-AAC5-83D636C62016}" type="presOf" srcId="{2E9CFDFF-A603-4ED7-BDD0-E54553EBAE53}" destId="{018EFD9C-F4F1-4A21-BBE6-66F73868E72D}" srcOrd="0" destOrd="0" presId="urn:microsoft.com/office/officeart/2005/8/layout/cycle2"/>
    <dgm:cxn modelId="{E554B78C-5B89-4617-BF2E-ABB8C182323C}" type="presOf" srcId="{73DEC020-37D0-401E-8515-69FF6DE524B8}" destId="{DDC1CA22-3461-40E5-B7D6-86F13B8B325E}" srcOrd="0" destOrd="0" presId="urn:microsoft.com/office/officeart/2005/8/layout/cycle2"/>
    <dgm:cxn modelId="{369E663C-EC45-4716-8371-B080337B6F39}" type="presParOf" srcId="{912E0399-0FA4-4F13-B187-5384F249ACB2}" destId="{F134965F-C059-42EF-9EA4-BC0100883B24}" srcOrd="0" destOrd="0" presId="urn:microsoft.com/office/officeart/2005/8/layout/cycle2"/>
    <dgm:cxn modelId="{B923C88E-A21A-447B-A070-E85E2E1BFC40}" type="presParOf" srcId="{912E0399-0FA4-4F13-B187-5384F249ACB2}" destId="{FC242B48-C7A6-4E03-8BA9-A90B65508970}" srcOrd="1" destOrd="0" presId="urn:microsoft.com/office/officeart/2005/8/layout/cycle2"/>
    <dgm:cxn modelId="{C1F0A7FC-C1CA-494D-9F10-153FC9FEBF16}" type="presParOf" srcId="{FC242B48-C7A6-4E03-8BA9-A90B65508970}" destId="{2F9188D4-6286-46F6-8C71-65C4418B19A1}" srcOrd="0" destOrd="0" presId="urn:microsoft.com/office/officeart/2005/8/layout/cycle2"/>
    <dgm:cxn modelId="{21D6310B-7283-4D0F-8BD1-B41F70F932F7}" type="presParOf" srcId="{912E0399-0FA4-4F13-B187-5384F249ACB2}" destId="{859BA4A1-0123-43AA-B2FF-9768061B9A24}" srcOrd="2" destOrd="0" presId="urn:microsoft.com/office/officeart/2005/8/layout/cycle2"/>
    <dgm:cxn modelId="{F5F6EB58-61CE-4773-8B3A-A24F895BD9A9}" type="presParOf" srcId="{912E0399-0FA4-4F13-B187-5384F249ACB2}" destId="{018EFD9C-F4F1-4A21-BBE6-66F73868E72D}" srcOrd="3" destOrd="0" presId="urn:microsoft.com/office/officeart/2005/8/layout/cycle2"/>
    <dgm:cxn modelId="{E12E4990-63AE-4BEE-A3B7-E4A75004DB3F}" type="presParOf" srcId="{018EFD9C-F4F1-4A21-BBE6-66F73868E72D}" destId="{57144A12-0F05-48C4-9C20-C5530B4EBE47}" srcOrd="0" destOrd="0" presId="urn:microsoft.com/office/officeart/2005/8/layout/cycle2"/>
    <dgm:cxn modelId="{D1763419-D14C-4A97-8F88-C5755935F058}" type="presParOf" srcId="{912E0399-0FA4-4F13-B187-5384F249ACB2}" destId="{4E1F9D33-AA4C-4B17-BD8D-866B8A62B7D4}" srcOrd="4" destOrd="0" presId="urn:microsoft.com/office/officeart/2005/8/layout/cycle2"/>
    <dgm:cxn modelId="{84240054-5C4E-411D-AD34-EA6DD954B77E}" type="presParOf" srcId="{912E0399-0FA4-4F13-B187-5384F249ACB2}" destId="{DDC1CA22-3461-40E5-B7D6-86F13B8B325E}" srcOrd="5" destOrd="0" presId="urn:microsoft.com/office/officeart/2005/8/layout/cycle2"/>
    <dgm:cxn modelId="{03FCE240-266E-4091-B167-F38ED96627CB}" type="presParOf" srcId="{DDC1CA22-3461-40E5-B7D6-86F13B8B325E}" destId="{0355A053-3432-4247-B70B-0B378A75AA87}" srcOrd="0" destOrd="0" presId="urn:microsoft.com/office/officeart/2005/8/layout/cycle2"/>
    <dgm:cxn modelId="{03AC90DE-6140-4817-AC41-B435892F47F8}" type="presParOf" srcId="{912E0399-0FA4-4F13-B187-5384F249ACB2}" destId="{3DC42ADD-6DEB-4FE9-90B0-ABA7592DE71A}" srcOrd="6" destOrd="0" presId="urn:microsoft.com/office/officeart/2005/8/layout/cycle2"/>
    <dgm:cxn modelId="{5851209D-9687-4983-82C1-517298BD0CCE}" type="presParOf" srcId="{912E0399-0FA4-4F13-B187-5384F249ACB2}" destId="{D4CD9D9C-6ED9-4F07-BAB3-EB319569C4A6}" srcOrd="7" destOrd="0" presId="urn:microsoft.com/office/officeart/2005/8/layout/cycle2"/>
    <dgm:cxn modelId="{EE5A620C-D782-4250-B6CA-CFCA934027BD}" type="presParOf" srcId="{D4CD9D9C-6ED9-4F07-BAB3-EB319569C4A6}" destId="{961BAB62-39CF-4DA0-A410-81A86FA7F943}" srcOrd="0" destOrd="0" presId="urn:microsoft.com/office/officeart/2005/8/layout/cycle2"/>
    <dgm:cxn modelId="{853C0A20-CD8E-43B4-85C2-80AFEEF9CD62}" type="presParOf" srcId="{912E0399-0FA4-4F13-B187-5384F249ACB2}" destId="{98A8CBC1-7D01-46E3-AA28-38007B651612}" srcOrd="8" destOrd="0" presId="urn:microsoft.com/office/officeart/2005/8/layout/cycle2"/>
    <dgm:cxn modelId="{81252DFE-1C03-473C-92A5-4FECA96EC14F}" type="presParOf" srcId="{912E0399-0FA4-4F13-B187-5384F249ACB2}" destId="{C4FF13C2-28E0-4152-902F-DF9166E786FA}" srcOrd="9" destOrd="0" presId="urn:microsoft.com/office/officeart/2005/8/layout/cycle2"/>
    <dgm:cxn modelId="{66E660F0-F3FB-45EF-9476-9B230AE5FE42}"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La hospitalización aísla al paciente y le despoja del contacto con la realidad.</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800" dirty="0" smtClean="0">
              <a:solidFill>
                <a:schemeClr val="tx1"/>
              </a:solidFill>
            </a:rPr>
            <a:t>Puede generar aburrimiento y sensación de encierro.</a:t>
          </a:r>
          <a:endParaRPr lang="es-ES" sz="1800" dirty="0">
            <a:solidFill>
              <a:schemeClr val="tx1"/>
            </a:solidFill>
          </a:endParaRPr>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Además hay que sumar la pérdida de confianza e incertidumbre.</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Aparece la necesidad de un voluntariado en hospitales.</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dirty="0" smtClean="0"/>
            <a:t>Se</a:t>
          </a:r>
          <a:r>
            <a:rPr lang="es-ES" sz="1800" baseline="0" dirty="0" smtClean="0"/>
            <a:t> busca mejorar la estancia y aumentar la autoestima con cariño.</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custScaleX="106303" custScaleY="100057">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custScaleX="110679" custScaleY="105978">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79CD0E85-5AF7-4218-BE1A-2DC457630DD5}" type="presOf" srcId="{ED891CA2-7CCC-4B6E-8104-0C28FFB17DBA}" destId="{F134965F-C059-42EF-9EA4-BC0100883B24}" srcOrd="0" destOrd="0" presId="urn:microsoft.com/office/officeart/2005/8/layout/cycle2"/>
    <dgm:cxn modelId="{8E84C8C0-EDB2-473E-8695-DBB21B19DAB2}" srcId="{5EC96153-72A4-4094-B0D5-F6A36A395CCD}" destId="{BD94FEBC-1AF2-45BA-8811-2EFC9F19C658}" srcOrd="2" destOrd="0" parTransId="{BF82788E-5889-49A4-BDEC-0DBDF45FEC5D}" sibTransId="{73DEC020-37D0-401E-8515-69FF6DE524B8}"/>
    <dgm:cxn modelId="{696F05C2-4673-447E-9764-50F324093270}" srcId="{5EC96153-72A4-4094-B0D5-F6A36A395CCD}" destId="{ED4B5602-DBD3-4652-9F43-58855C15BE7D}" srcOrd="3" destOrd="0" parTransId="{363738AE-E586-460D-8BDC-83764FAB82E7}" sibTransId="{FEFA94F6-9F48-4E3D-B74C-08E0B5607755}"/>
    <dgm:cxn modelId="{7EC4AEEA-CA29-4873-87C1-079C224B2249}" type="presOf" srcId="{2E9CFDFF-A603-4ED7-BDD0-E54553EBAE53}" destId="{018EFD9C-F4F1-4A21-BBE6-66F73868E72D}" srcOrd="0" destOrd="0" presId="urn:microsoft.com/office/officeart/2005/8/layout/cycle2"/>
    <dgm:cxn modelId="{5BFA954C-A527-4ADF-921F-9554D708BD71}" type="presOf" srcId="{5EC96153-72A4-4094-B0D5-F6A36A395CCD}" destId="{912E0399-0FA4-4F13-B187-5384F249ACB2}" srcOrd="0" destOrd="0" presId="urn:microsoft.com/office/officeart/2005/8/layout/cycle2"/>
    <dgm:cxn modelId="{9D95C31C-E79D-4ADD-A90D-91306A46346A}" type="presOf" srcId="{0757C93B-BF10-49E0-A738-8B09EB13D1C8}" destId="{2F9188D4-6286-46F6-8C71-65C4418B19A1}" srcOrd="1"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0EE7E1A9-8334-4316-9052-1941BB192364}" type="presOf" srcId="{BD94FEBC-1AF2-45BA-8811-2EFC9F19C658}" destId="{4E1F9D33-AA4C-4B17-BD8D-866B8A62B7D4}" srcOrd="0" destOrd="0" presId="urn:microsoft.com/office/officeart/2005/8/layout/cycle2"/>
    <dgm:cxn modelId="{9C0F03B4-D6DB-4940-97D4-86D130A20A58}" type="presOf" srcId="{73DEC020-37D0-401E-8515-69FF6DE524B8}" destId="{0355A053-3432-4247-B70B-0B378A75AA87}" srcOrd="1" destOrd="0" presId="urn:microsoft.com/office/officeart/2005/8/layout/cycle2"/>
    <dgm:cxn modelId="{4D8DABC7-2809-4927-814E-3E10341B2D06}" type="presOf" srcId="{870AFFC6-1E85-479D-9A1A-52FD8A35CB30}" destId="{C4FF13C2-28E0-4152-902F-DF9166E786FA}" srcOrd="0" destOrd="0" presId="urn:microsoft.com/office/officeart/2005/8/layout/cycle2"/>
    <dgm:cxn modelId="{A384BC64-B67E-415E-8BE2-7E249080B2C4}" type="presOf" srcId="{0757C93B-BF10-49E0-A738-8B09EB13D1C8}" destId="{FC242B48-C7A6-4E03-8BA9-A90B65508970}" srcOrd="0" destOrd="0" presId="urn:microsoft.com/office/officeart/2005/8/layout/cycle2"/>
    <dgm:cxn modelId="{D6D6DD4D-7C0F-4A22-BFDF-D3F63F51540E}" type="presOf" srcId="{2E9CFDFF-A603-4ED7-BDD0-E54553EBAE53}" destId="{57144A12-0F05-48C4-9C20-C5530B4EBE47}" srcOrd="1" destOrd="0" presId="urn:microsoft.com/office/officeart/2005/8/layout/cycle2"/>
    <dgm:cxn modelId="{F0EF87B9-80D7-42CE-80AA-EC8A94FC773C}" type="presOf" srcId="{81F018A5-7F6E-4B75-A4B2-20A754161C7D}" destId="{98A8CBC1-7D01-46E3-AA28-38007B651612}"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12338136-1306-47F0-A596-5D49AA6F2BBB}" type="presOf" srcId="{ED4B5602-DBD3-4652-9F43-58855C15BE7D}" destId="{3DC42ADD-6DEB-4FE9-90B0-ABA7592DE71A}" srcOrd="0" destOrd="0" presId="urn:microsoft.com/office/officeart/2005/8/layout/cycle2"/>
    <dgm:cxn modelId="{377FE779-A56B-4F9F-974D-2DA52098C8D5}" type="presOf" srcId="{FEFA94F6-9F48-4E3D-B74C-08E0B5607755}" destId="{D4CD9D9C-6ED9-4F07-BAB3-EB319569C4A6}" srcOrd="0" destOrd="0" presId="urn:microsoft.com/office/officeart/2005/8/layout/cycle2"/>
    <dgm:cxn modelId="{D2FD3D57-EC38-44DC-A51C-3DC80BC3733C}" type="presOf" srcId="{FEFA94F6-9F48-4E3D-B74C-08E0B5607755}" destId="{961BAB62-39CF-4DA0-A410-81A86FA7F943}" srcOrd="1" destOrd="0" presId="urn:microsoft.com/office/officeart/2005/8/layout/cycle2"/>
    <dgm:cxn modelId="{22AD8990-BFAE-4BCF-91B9-3244F110AF6C}" srcId="{5EC96153-72A4-4094-B0D5-F6A36A395CCD}" destId="{81F018A5-7F6E-4B75-A4B2-20A754161C7D}" srcOrd="4" destOrd="0" parTransId="{6507BAC8-566F-421A-9550-FD091F9D9CDE}" sibTransId="{870AFFC6-1E85-479D-9A1A-52FD8A35CB30}"/>
    <dgm:cxn modelId="{FADD3966-58AE-402C-B053-AB80727CEC5B}" type="presOf" srcId="{870AFFC6-1E85-479D-9A1A-52FD8A35CB30}" destId="{0458C105-F0C1-4AF6-8DA6-F217BF7C2054}" srcOrd="1" destOrd="0" presId="urn:microsoft.com/office/officeart/2005/8/layout/cycle2"/>
    <dgm:cxn modelId="{F58CD58C-6292-4449-907F-3B00242706B6}" type="presOf" srcId="{73DEC020-37D0-401E-8515-69FF6DE524B8}" destId="{DDC1CA22-3461-40E5-B7D6-86F13B8B325E}" srcOrd="0" destOrd="0" presId="urn:microsoft.com/office/officeart/2005/8/layout/cycle2"/>
    <dgm:cxn modelId="{41879E1F-42BB-4760-8D99-8499FBF6F913}" type="presOf" srcId="{BD8A57ED-F2D7-4820-9606-653A9D5F45B5}" destId="{859BA4A1-0123-43AA-B2FF-9768061B9A24}" srcOrd="0" destOrd="0" presId="urn:microsoft.com/office/officeart/2005/8/layout/cycle2"/>
    <dgm:cxn modelId="{0123E477-6A6A-4893-8A5A-4C66BC361798}" type="presParOf" srcId="{912E0399-0FA4-4F13-B187-5384F249ACB2}" destId="{F134965F-C059-42EF-9EA4-BC0100883B24}" srcOrd="0" destOrd="0" presId="urn:microsoft.com/office/officeart/2005/8/layout/cycle2"/>
    <dgm:cxn modelId="{1066B0C9-19A2-4016-90C3-FE7D2D8C4A9F}" type="presParOf" srcId="{912E0399-0FA4-4F13-B187-5384F249ACB2}" destId="{FC242B48-C7A6-4E03-8BA9-A90B65508970}" srcOrd="1" destOrd="0" presId="urn:microsoft.com/office/officeart/2005/8/layout/cycle2"/>
    <dgm:cxn modelId="{6B01350F-E11B-4F03-AEBC-94DBE586C7E9}" type="presParOf" srcId="{FC242B48-C7A6-4E03-8BA9-A90B65508970}" destId="{2F9188D4-6286-46F6-8C71-65C4418B19A1}" srcOrd="0" destOrd="0" presId="urn:microsoft.com/office/officeart/2005/8/layout/cycle2"/>
    <dgm:cxn modelId="{F1C62B9E-0F3F-4BA3-86F7-19D5CCB9130A}" type="presParOf" srcId="{912E0399-0FA4-4F13-B187-5384F249ACB2}" destId="{859BA4A1-0123-43AA-B2FF-9768061B9A24}" srcOrd="2" destOrd="0" presId="urn:microsoft.com/office/officeart/2005/8/layout/cycle2"/>
    <dgm:cxn modelId="{1C9A2555-650A-42B6-8BF7-752E95C071F6}" type="presParOf" srcId="{912E0399-0FA4-4F13-B187-5384F249ACB2}" destId="{018EFD9C-F4F1-4A21-BBE6-66F73868E72D}" srcOrd="3" destOrd="0" presId="urn:microsoft.com/office/officeart/2005/8/layout/cycle2"/>
    <dgm:cxn modelId="{BEECCB5C-589C-4EC4-A55B-C8E281DE4A19}" type="presParOf" srcId="{018EFD9C-F4F1-4A21-BBE6-66F73868E72D}" destId="{57144A12-0F05-48C4-9C20-C5530B4EBE47}" srcOrd="0" destOrd="0" presId="urn:microsoft.com/office/officeart/2005/8/layout/cycle2"/>
    <dgm:cxn modelId="{C2449321-4D15-4B3E-A285-A226C6771702}" type="presParOf" srcId="{912E0399-0FA4-4F13-B187-5384F249ACB2}" destId="{4E1F9D33-AA4C-4B17-BD8D-866B8A62B7D4}" srcOrd="4" destOrd="0" presId="urn:microsoft.com/office/officeart/2005/8/layout/cycle2"/>
    <dgm:cxn modelId="{26C73C14-0A08-4FC5-90B7-79A791C661C8}" type="presParOf" srcId="{912E0399-0FA4-4F13-B187-5384F249ACB2}" destId="{DDC1CA22-3461-40E5-B7D6-86F13B8B325E}" srcOrd="5" destOrd="0" presId="urn:microsoft.com/office/officeart/2005/8/layout/cycle2"/>
    <dgm:cxn modelId="{CD5DAB0E-06C6-4135-9FF5-A40FD248CDB6}" type="presParOf" srcId="{DDC1CA22-3461-40E5-B7D6-86F13B8B325E}" destId="{0355A053-3432-4247-B70B-0B378A75AA87}" srcOrd="0" destOrd="0" presId="urn:microsoft.com/office/officeart/2005/8/layout/cycle2"/>
    <dgm:cxn modelId="{45281E64-BB08-4770-BFCC-8366CBAE9246}" type="presParOf" srcId="{912E0399-0FA4-4F13-B187-5384F249ACB2}" destId="{3DC42ADD-6DEB-4FE9-90B0-ABA7592DE71A}" srcOrd="6" destOrd="0" presId="urn:microsoft.com/office/officeart/2005/8/layout/cycle2"/>
    <dgm:cxn modelId="{D7896F6A-0330-41FC-933D-3CB22837EAD9}" type="presParOf" srcId="{912E0399-0FA4-4F13-B187-5384F249ACB2}" destId="{D4CD9D9C-6ED9-4F07-BAB3-EB319569C4A6}" srcOrd="7" destOrd="0" presId="urn:microsoft.com/office/officeart/2005/8/layout/cycle2"/>
    <dgm:cxn modelId="{15D77407-89EB-4948-80D0-763D2CEEA4B2}" type="presParOf" srcId="{D4CD9D9C-6ED9-4F07-BAB3-EB319569C4A6}" destId="{961BAB62-39CF-4DA0-A410-81A86FA7F943}" srcOrd="0" destOrd="0" presId="urn:microsoft.com/office/officeart/2005/8/layout/cycle2"/>
    <dgm:cxn modelId="{3B2818D6-27FC-4AD9-9DC9-E1F45870CADA}" type="presParOf" srcId="{912E0399-0FA4-4F13-B187-5384F249ACB2}" destId="{98A8CBC1-7D01-46E3-AA28-38007B651612}" srcOrd="8" destOrd="0" presId="urn:microsoft.com/office/officeart/2005/8/layout/cycle2"/>
    <dgm:cxn modelId="{4E4E4CC5-F460-42E1-820A-3813AB53E006}" type="presParOf" srcId="{912E0399-0FA4-4F13-B187-5384F249ACB2}" destId="{C4FF13C2-28E0-4152-902F-DF9166E786FA}" srcOrd="9" destOrd="0" presId="urn:microsoft.com/office/officeart/2005/8/layout/cycle2"/>
    <dgm:cxn modelId="{C9BE409D-AA04-465D-990B-F6C01DDF6D05}"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E9F09-A3AB-486D-B3D5-0D0991021CE1}" type="doc">
      <dgm:prSet loTypeId="urn:microsoft.com/office/officeart/2011/layout/TabList" loCatId="list" qsTypeId="urn:microsoft.com/office/officeart/2005/8/quickstyle/simple1" qsCatId="simple" csTypeId="urn:microsoft.com/office/officeart/2005/8/colors/accent3_1" csCatId="accent3" phldr="1"/>
      <dgm:spPr/>
      <dgm:t>
        <a:bodyPr/>
        <a:lstStyle/>
        <a:p>
          <a:endParaRPr lang="es-ES"/>
        </a:p>
      </dgm:t>
    </dgm:pt>
    <dgm:pt modelId="{23FA739A-A917-4E9E-BA49-83AA9BBEA6F9}">
      <dgm:prSet phldrT="[Texto]" custT="1"/>
      <dgm:spPr/>
      <dgm:t>
        <a:bodyPr/>
        <a:lstStyle/>
        <a:p>
          <a:pPr algn="ctr"/>
          <a:r>
            <a:rPr lang="es-ES" sz="1400" b="1" dirty="0" smtClean="0">
              <a:latin typeface="+mn-lt"/>
            </a:rPr>
            <a:t>¿QUIÉN PUEDE HACER VOLUNTARIADO?</a:t>
          </a:r>
          <a:endParaRPr lang="es-ES" sz="1400" b="1" dirty="0">
            <a:latin typeface="+mn-lt"/>
          </a:endParaRPr>
        </a:p>
      </dgm:t>
    </dgm:pt>
    <dgm:pt modelId="{36F49BFF-471D-4334-B28A-1CFF5AA8F691}" type="parTrans" cxnId="{6C8FCA68-752B-4039-8A15-1F0F29B539F2}">
      <dgm:prSet/>
      <dgm:spPr/>
      <dgm:t>
        <a:bodyPr/>
        <a:lstStyle/>
        <a:p>
          <a:endParaRPr lang="es-ES"/>
        </a:p>
      </dgm:t>
    </dgm:pt>
    <dgm:pt modelId="{6346C42A-A804-4D03-B7B8-04B77CB16D6A}" type="sibTrans" cxnId="{6C8FCA68-752B-4039-8A15-1F0F29B539F2}">
      <dgm:prSet/>
      <dgm:spPr/>
      <dgm:t>
        <a:bodyPr/>
        <a:lstStyle/>
        <a:p>
          <a:endParaRPr lang="es-ES"/>
        </a:p>
      </dgm:t>
    </dgm:pt>
    <dgm:pt modelId="{37FF9909-D42E-4A0C-B17F-6B98C266388D}">
      <dgm:prSet phldrT="[Texto]"/>
      <dgm:spPr/>
      <dgm:t>
        <a:bodyPr/>
        <a:lstStyle/>
        <a:p>
          <a:endParaRPr lang="es-ES" dirty="0"/>
        </a:p>
      </dgm:t>
    </dgm:pt>
    <dgm:pt modelId="{B956E481-4768-4E5F-A6D0-2639A472E45E}" type="parTrans" cxnId="{F525BD7C-5BF1-4AE2-A0DD-6EADC59BC92A}">
      <dgm:prSet/>
      <dgm:spPr/>
      <dgm:t>
        <a:bodyPr/>
        <a:lstStyle/>
        <a:p>
          <a:endParaRPr lang="es-ES"/>
        </a:p>
      </dgm:t>
    </dgm:pt>
    <dgm:pt modelId="{D8A05B24-40E3-4270-80CE-557E106084A3}" type="sibTrans" cxnId="{F525BD7C-5BF1-4AE2-A0DD-6EADC59BC92A}">
      <dgm:prSet/>
      <dgm:spPr/>
      <dgm:t>
        <a:bodyPr/>
        <a:lstStyle/>
        <a:p>
          <a:endParaRPr lang="es-ES"/>
        </a:p>
      </dgm:t>
    </dgm:pt>
    <dgm:pt modelId="{18631DB5-4A04-434E-B962-FBE4F74B8E4C}">
      <dgm:prSet phldrT="[Texto]" custT="1"/>
      <dgm:spPr/>
      <dgm:t>
        <a:bodyPr/>
        <a:lstStyle/>
        <a:p>
          <a:r>
            <a:rPr lang="es-ES" sz="1800" b="1" dirty="0" smtClean="0">
              <a:latin typeface="Arial Narrow" panose="020B0606020202030204" pitchFamily="34" charset="0"/>
            </a:rPr>
            <a:t>CARACTERÍSTICAS DE LA ACCIÓN VOLUNTARIA</a:t>
          </a:r>
          <a:endParaRPr lang="es-ES" sz="1800" b="1" dirty="0">
            <a:latin typeface="Arial Narrow" panose="020B0606020202030204" pitchFamily="34" charset="0"/>
          </a:endParaRPr>
        </a:p>
      </dgm:t>
    </dgm:pt>
    <dgm:pt modelId="{2F166C74-CA6D-4029-95E7-C450994E1A36}" type="parTrans" cxnId="{5F2E77B2-D514-4112-83D7-0B3D8B6E6F17}">
      <dgm:prSet/>
      <dgm:spPr/>
      <dgm:t>
        <a:bodyPr/>
        <a:lstStyle/>
        <a:p>
          <a:endParaRPr lang="es-ES"/>
        </a:p>
      </dgm:t>
    </dgm:pt>
    <dgm:pt modelId="{48BD2156-8EA7-40C6-9417-62799A070C1D}" type="sibTrans" cxnId="{5F2E77B2-D514-4112-83D7-0B3D8B6E6F17}">
      <dgm:prSet/>
      <dgm:spPr/>
      <dgm:t>
        <a:bodyPr/>
        <a:lstStyle/>
        <a:p>
          <a:endParaRPr lang="es-ES"/>
        </a:p>
      </dgm:t>
    </dgm:pt>
    <dgm:pt modelId="{16504F03-0C4E-449F-A6AF-3FA747F5FCC1}">
      <dgm:prSet phldrT="[Texto]" custT="1"/>
      <dgm:spPr/>
      <dgm:t>
        <a:bodyPr/>
        <a:lstStyle/>
        <a:p>
          <a:r>
            <a:rPr lang="es-ES" sz="1800" b="1" dirty="0" smtClean="0">
              <a:latin typeface="Arial Narrow" panose="020B0606020202030204" pitchFamily="34" charset="0"/>
            </a:rPr>
            <a:t>HERRAMIENTAS FUNDAMENTALES DE LA ACCIÓN VOLUNTARIA</a:t>
          </a:r>
          <a:endParaRPr lang="es-ES" sz="1800" b="1" dirty="0">
            <a:latin typeface="Arial Narrow" panose="020B0606020202030204" pitchFamily="34" charset="0"/>
          </a:endParaRPr>
        </a:p>
      </dgm:t>
    </dgm:pt>
    <dgm:pt modelId="{210A0E17-6277-4011-9BFB-AA0E4A27A2C8}" type="parTrans" cxnId="{AE4841BD-BCC2-43D3-B637-24269FA5180B}">
      <dgm:prSet/>
      <dgm:spPr/>
      <dgm:t>
        <a:bodyPr/>
        <a:lstStyle/>
        <a:p>
          <a:endParaRPr lang="es-ES"/>
        </a:p>
      </dgm:t>
    </dgm:pt>
    <dgm:pt modelId="{6D718D7A-D2FC-4B98-B363-5803735BBFC0}" type="sibTrans" cxnId="{AE4841BD-BCC2-43D3-B637-24269FA5180B}">
      <dgm:prSet/>
      <dgm:spPr/>
      <dgm:t>
        <a:bodyPr/>
        <a:lstStyle/>
        <a:p>
          <a:endParaRPr lang="es-ES"/>
        </a:p>
      </dgm:t>
    </dgm:pt>
    <dgm:pt modelId="{EBC1AF6D-04F2-45E9-A88A-182AB9780B36}" type="pres">
      <dgm:prSet presAssocID="{EDAE9F09-A3AB-486D-B3D5-0D0991021CE1}" presName="Name0" presStyleCnt="0">
        <dgm:presLayoutVars>
          <dgm:chMax/>
          <dgm:chPref val="3"/>
          <dgm:dir/>
          <dgm:animOne val="branch"/>
          <dgm:animLvl val="lvl"/>
        </dgm:presLayoutVars>
      </dgm:prSet>
      <dgm:spPr/>
      <dgm:t>
        <a:bodyPr/>
        <a:lstStyle/>
        <a:p>
          <a:endParaRPr lang="es-ES"/>
        </a:p>
      </dgm:t>
    </dgm:pt>
    <dgm:pt modelId="{4CE38C11-3E03-4CFC-A02F-A09DE2ACFCD4}" type="pres">
      <dgm:prSet presAssocID="{23FA739A-A917-4E9E-BA49-83AA9BBEA6F9}" presName="composite" presStyleCnt="0"/>
      <dgm:spPr/>
    </dgm:pt>
    <dgm:pt modelId="{355179EF-0CC9-4D6B-9F61-78446B9A667F}" type="pres">
      <dgm:prSet presAssocID="{23FA739A-A917-4E9E-BA49-83AA9BBEA6F9}" presName="FirstChild" presStyleLbl="revTx" presStyleIdx="0" presStyleCnt="3">
        <dgm:presLayoutVars>
          <dgm:chMax val="0"/>
          <dgm:chPref val="0"/>
          <dgm:bulletEnabled val="1"/>
        </dgm:presLayoutVars>
      </dgm:prSet>
      <dgm:spPr/>
      <dgm:t>
        <a:bodyPr/>
        <a:lstStyle/>
        <a:p>
          <a:endParaRPr lang="es-ES"/>
        </a:p>
      </dgm:t>
    </dgm:pt>
    <dgm:pt modelId="{458C09F3-9A5D-4C14-BD18-AAE76400E767}" type="pres">
      <dgm:prSet presAssocID="{23FA739A-A917-4E9E-BA49-83AA9BBEA6F9}" presName="Parent" presStyleLbl="alignNode1" presStyleIdx="0" presStyleCnt="3" custScaleX="197091" custScaleY="23988" custLinFactX="100000" custLinFactNeighborX="109747" custLinFactNeighborY="-33069">
        <dgm:presLayoutVars>
          <dgm:chMax val="3"/>
          <dgm:chPref val="3"/>
          <dgm:bulletEnabled val="1"/>
        </dgm:presLayoutVars>
      </dgm:prSet>
      <dgm:spPr/>
      <dgm:t>
        <a:bodyPr/>
        <a:lstStyle/>
        <a:p>
          <a:endParaRPr lang="es-ES"/>
        </a:p>
      </dgm:t>
    </dgm:pt>
    <dgm:pt modelId="{AE3A8477-0BB2-4FC3-949C-62A9DACD5DF5}" type="pres">
      <dgm:prSet presAssocID="{23FA739A-A917-4E9E-BA49-83AA9BBEA6F9}" presName="Accent" presStyleLbl="parChTrans1D1" presStyleIdx="0" presStyleCnt="3" custLinFactY="-1700000" custLinFactNeighborX="-6311" custLinFactNeighborY="-1739269"/>
      <dgm:spPr/>
    </dgm:pt>
    <dgm:pt modelId="{72D5097A-803D-4F3C-929B-E74A89139CEE}" type="pres">
      <dgm:prSet presAssocID="{6346C42A-A804-4D03-B7B8-04B77CB16D6A}" presName="sibTrans" presStyleCnt="0"/>
      <dgm:spPr/>
    </dgm:pt>
    <dgm:pt modelId="{DEB93EE8-4282-4B65-B261-1223A70BB777}" type="pres">
      <dgm:prSet presAssocID="{18631DB5-4A04-434E-B962-FBE4F74B8E4C}" presName="composite" presStyleCnt="0"/>
      <dgm:spPr/>
    </dgm:pt>
    <dgm:pt modelId="{AAD2C781-B8DF-4A08-8871-E629536DE259}" type="pres">
      <dgm:prSet presAssocID="{18631DB5-4A04-434E-B962-FBE4F74B8E4C}" presName="FirstChild" presStyleLbl="revTx" presStyleIdx="1" presStyleCnt="3" custScaleX="125290" custLinFactNeighborX="-30863" custLinFactNeighborY="-20862">
        <dgm:presLayoutVars>
          <dgm:chMax val="0"/>
          <dgm:chPref val="0"/>
          <dgm:bulletEnabled val="1"/>
        </dgm:presLayoutVars>
      </dgm:prSet>
      <dgm:spPr/>
      <dgm:t>
        <a:bodyPr/>
        <a:lstStyle/>
        <a:p>
          <a:endParaRPr lang="es-ES"/>
        </a:p>
      </dgm:t>
    </dgm:pt>
    <dgm:pt modelId="{F72318BF-D737-4F52-9472-ED5697D637AB}" type="pres">
      <dgm:prSet presAssocID="{18631DB5-4A04-434E-B962-FBE4F74B8E4C}" presName="Parent" presStyleLbl="alignNode1" presStyleIdx="1" presStyleCnt="3" custScaleX="267299" custScaleY="26573" custLinFactX="75086" custLinFactNeighborX="100000" custLinFactNeighborY="-40155">
        <dgm:presLayoutVars>
          <dgm:chMax val="3"/>
          <dgm:chPref val="3"/>
          <dgm:bulletEnabled val="1"/>
        </dgm:presLayoutVars>
      </dgm:prSet>
      <dgm:spPr/>
      <dgm:t>
        <a:bodyPr/>
        <a:lstStyle/>
        <a:p>
          <a:endParaRPr lang="es-ES"/>
        </a:p>
      </dgm:t>
    </dgm:pt>
    <dgm:pt modelId="{248A2655-58DA-4551-ACE4-02189C7D1A8B}" type="pres">
      <dgm:prSet presAssocID="{18631DB5-4A04-434E-B962-FBE4F74B8E4C}" presName="Accent" presStyleLbl="parChTrans1D1" presStyleIdx="1" presStyleCnt="3" custLinFactY="-1819602" custLinFactNeighborX="-6196" custLinFactNeighborY="-1900000"/>
      <dgm:spPr/>
    </dgm:pt>
    <dgm:pt modelId="{DB255DFA-1F4D-499D-BD2E-898B06904B1B}" type="pres">
      <dgm:prSet presAssocID="{48BD2156-8EA7-40C6-9417-62799A070C1D}" presName="sibTrans" presStyleCnt="0"/>
      <dgm:spPr/>
    </dgm:pt>
    <dgm:pt modelId="{E5D37556-533E-49D1-9039-653EDA0E4254}" type="pres">
      <dgm:prSet presAssocID="{16504F03-0C4E-449F-A6AF-3FA747F5FCC1}" presName="composite" presStyleCnt="0"/>
      <dgm:spPr/>
    </dgm:pt>
    <dgm:pt modelId="{F0C24D20-B7D6-4188-B9E9-A5E06569286D}" type="pres">
      <dgm:prSet presAssocID="{16504F03-0C4E-449F-A6AF-3FA747F5FCC1}" presName="FirstChild" presStyleLbl="revTx" presStyleIdx="2" presStyleCnt="3" custScaleX="135135">
        <dgm:presLayoutVars>
          <dgm:chMax val="0"/>
          <dgm:chPref val="0"/>
          <dgm:bulletEnabled val="1"/>
        </dgm:presLayoutVars>
      </dgm:prSet>
      <dgm:spPr/>
      <dgm:t>
        <a:bodyPr/>
        <a:lstStyle/>
        <a:p>
          <a:endParaRPr lang="es-ES"/>
        </a:p>
      </dgm:t>
    </dgm:pt>
    <dgm:pt modelId="{B8E3E60B-BC9A-4E0E-AA7B-F0C2C806DA7F}" type="pres">
      <dgm:prSet presAssocID="{16504F03-0C4E-449F-A6AF-3FA747F5FCC1}" presName="Parent" presStyleLbl="alignNode1" presStyleIdx="2" presStyleCnt="3" custScaleX="347190" custScaleY="25595" custLinFactX="22506" custLinFactNeighborX="100000" custLinFactNeighborY="-33058">
        <dgm:presLayoutVars>
          <dgm:chMax val="3"/>
          <dgm:chPref val="3"/>
          <dgm:bulletEnabled val="1"/>
        </dgm:presLayoutVars>
      </dgm:prSet>
      <dgm:spPr/>
      <dgm:t>
        <a:bodyPr/>
        <a:lstStyle/>
        <a:p>
          <a:endParaRPr lang="es-ES"/>
        </a:p>
      </dgm:t>
    </dgm:pt>
    <dgm:pt modelId="{4DED1276-8342-42BE-9D42-B20B28A7529A}" type="pres">
      <dgm:prSet presAssocID="{16504F03-0C4E-449F-A6AF-3FA747F5FCC1}" presName="Accent" presStyleLbl="parChTrans1D1" presStyleIdx="2" presStyleCnt="3" custLinFactY="-1699869" custLinFactNeighborX="-9567" custLinFactNeighborY="-1700000"/>
      <dgm:spPr/>
    </dgm:pt>
  </dgm:ptLst>
  <dgm:cxnLst>
    <dgm:cxn modelId="{7BF57298-FD8E-4AEE-9EAE-A5B8F8F7468E}" type="presOf" srcId="{18631DB5-4A04-434E-B962-FBE4F74B8E4C}" destId="{F72318BF-D737-4F52-9472-ED5697D637AB}" srcOrd="0" destOrd="0" presId="urn:microsoft.com/office/officeart/2011/layout/TabList"/>
    <dgm:cxn modelId="{8083FBC1-3834-4284-B1AD-53C89DA0C6C5}" type="presOf" srcId="{23FA739A-A917-4E9E-BA49-83AA9BBEA6F9}" destId="{458C09F3-9A5D-4C14-BD18-AAE76400E767}" srcOrd="0" destOrd="0" presId="urn:microsoft.com/office/officeart/2011/layout/TabList"/>
    <dgm:cxn modelId="{09B2EA5F-9156-470F-BCE7-9F96B63460C3}" type="presOf" srcId="{EDAE9F09-A3AB-486D-B3D5-0D0991021CE1}" destId="{EBC1AF6D-04F2-45E9-A88A-182AB9780B36}" srcOrd="0" destOrd="0" presId="urn:microsoft.com/office/officeart/2011/layout/TabList"/>
    <dgm:cxn modelId="{5F2E77B2-D514-4112-83D7-0B3D8B6E6F17}" srcId="{EDAE9F09-A3AB-486D-B3D5-0D0991021CE1}" destId="{18631DB5-4A04-434E-B962-FBE4F74B8E4C}" srcOrd="1" destOrd="0" parTransId="{2F166C74-CA6D-4029-95E7-C450994E1A36}" sibTransId="{48BD2156-8EA7-40C6-9417-62799A070C1D}"/>
    <dgm:cxn modelId="{6C8FCA68-752B-4039-8A15-1F0F29B539F2}" srcId="{EDAE9F09-A3AB-486D-B3D5-0D0991021CE1}" destId="{23FA739A-A917-4E9E-BA49-83AA9BBEA6F9}" srcOrd="0" destOrd="0" parTransId="{36F49BFF-471D-4334-B28A-1CFF5AA8F691}" sibTransId="{6346C42A-A804-4D03-B7B8-04B77CB16D6A}"/>
    <dgm:cxn modelId="{AAE434B2-8649-4562-B57E-5D8C50F62DF5}" type="presOf" srcId="{16504F03-0C4E-449F-A6AF-3FA747F5FCC1}" destId="{B8E3E60B-BC9A-4E0E-AA7B-F0C2C806DA7F}" srcOrd="0" destOrd="0" presId="urn:microsoft.com/office/officeart/2011/layout/TabList"/>
    <dgm:cxn modelId="{36846934-A2FF-49D8-83A4-F699036EC692}" type="presOf" srcId="{37FF9909-D42E-4A0C-B17F-6B98C266388D}" destId="{355179EF-0CC9-4D6B-9F61-78446B9A667F}" srcOrd="0" destOrd="0" presId="urn:microsoft.com/office/officeart/2011/layout/TabList"/>
    <dgm:cxn modelId="{AE4841BD-BCC2-43D3-B637-24269FA5180B}" srcId="{EDAE9F09-A3AB-486D-B3D5-0D0991021CE1}" destId="{16504F03-0C4E-449F-A6AF-3FA747F5FCC1}" srcOrd="2" destOrd="0" parTransId="{210A0E17-6277-4011-9BFB-AA0E4A27A2C8}" sibTransId="{6D718D7A-D2FC-4B98-B363-5803735BBFC0}"/>
    <dgm:cxn modelId="{F525BD7C-5BF1-4AE2-A0DD-6EADC59BC92A}" srcId="{23FA739A-A917-4E9E-BA49-83AA9BBEA6F9}" destId="{37FF9909-D42E-4A0C-B17F-6B98C266388D}" srcOrd="0" destOrd="0" parTransId="{B956E481-4768-4E5F-A6D0-2639A472E45E}" sibTransId="{D8A05B24-40E3-4270-80CE-557E106084A3}"/>
    <dgm:cxn modelId="{BC3AC6F9-B703-4C1A-A7AC-693C5145EFB3}" type="presParOf" srcId="{EBC1AF6D-04F2-45E9-A88A-182AB9780B36}" destId="{4CE38C11-3E03-4CFC-A02F-A09DE2ACFCD4}" srcOrd="0" destOrd="0" presId="urn:microsoft.com/office/officeart/2011/layout/TabList"/>
    <dgm:cxn modelId="{72D4B160-97D2-462F-80B9-4A4C9559EE99}" type="presParOf" srcId="{4CE38C11-3E03-4CFC-A02F-A09DE2ACFCD4}" destId="{355179EF-0CC9-4D6B-9F61-78446B9A667F}" srcOrd="0" destOrd="0" presId="urn:microsoft.com/office/officeart/2011/layout/TabList"/>
    <dgm:cxn modelId="{7ECC13E2-DA63-40C2-B2B8-2320FB56D251}" type="presParOf" srcId="{4CE38C11-3E03-4CFC-A02F-A09DE2ACFCD4}" destId="{458C09F3-9A5D-4C14-BD18-AAE76400E767}" srcOrd="1" destOrd="0" presId="urn:microsoft.com/office/officeart/2011/layout/TabList"/>
    <dgm:cxn modelId="{ADD99CDB-29C1-474E-9B70-307FFE88B4A0}" type="presParOf" srcId="{4CE38C11-3E03-4CFC-A02F-A09DE2ACFCD4}" destId="{AE3A8477-0BB2-4FC3-949C-62A9DACD5DF5}" srcOrd="2" destOrd="0" presId="urn:microsoft.com/office/officeart/2011/layout/TabList"/>
    <dgm:cxn modelId="{EBDA5A7A-CBD3-447D-A35E-2E1BFA8CC5EA}" type="presParOf" srcId="{EBC1AF6D-04F2-45E9-A88A-182AB9780B36}" destId="{72D5097A-803D-4F3C-929B-E74A89139CEE}" srcOrd="1" destOrd="0" presId="urn:microsoft.com/office/officeart/2011/layout/TabList"/>
    <dgm:cxn modelId="{7CDB27FC-BCF6-450B-8EB1-9D8A0F3477AC}" type="presParOf" srcId="{EBC1AF6D-04F2-45E9-A88A-182AB9780B36}" destId="{DEB93EE8-4282-4B65-B261-1223A70BB777}" srcOrd="2" destOrd="0" presId="urn:microsoft.com/office/officeart/2011/layout/TabList"/>
    <dgm:cxn modelId="{5E3285CB-1A9F-4ECF-A5A3-79AB02DB091C}" type="presParOf" srcId="{DEB93EE8-4282-4B65-B261-1223A70BB777}" destId="{AAD2C781-B8DF-4A08-8871-E629536DE259}" srcOrd="0" destOrd="0" presId="urn:microsoft.com/office/officeart/2011/layout/TabList"/>
    <dgm:cxn modelId="{629FA204-EA30-42FF-81F8-86D7AA6FFE0B}" type="presParOf" srcId="{DEB93EE8-4282-4B65-B261-1223A70BB777}" destId="{F72318BF-D737-4F52-9472-ED5697D637AB}" srcOrd="1" destOrd="0" presId="urn:microsoft.com/office/officeart/2011/layout/TabList"/>
    <dgm:cxn modelId="{11865B8F-7F92-4C30-8447-D490746386A7}" type="presParOf" srcId="{DEB93EE8-4282-4B65-B261-1223A70BB777}" destId="{248A2655-58DA-4551-ACE4-02189C7D1A8B}" srcOrd="2" destOrd="0" presId="urn:microsoft.com/office/officeart/2011/layout/TabList"/>
    <dgm:cxn modelId="{45060A3C-62E4-4757-813C-F35094218E97}" type="presParOf" srcId="{EBC1AF6D-04F2-45E9-A88A-182AB9780B36}" destId="{DB255DFA-1F4D-499D-BD2E-898B06904B1B}" srcOrd="3" destOrd="0" presId="urn:microsoft.com/office/officeart/2011/layout/TabList"/>
    <dgm:cxn modelId="{E1D0EC58-4584-41FB-93D3-D9C3E4E4A4C3}" type="presParOf" srcId="{EBC1AF6D-04F2-45E9-A88A-182AB9780B36}" destId="{E5D37556-533E-49D1-9039-653EDA0E4254}" srcOrd="4" destOrd="0" presId="urn:microsoft.com/office/officeart/2011/layout/TabList"/>
    <dgm:cxn modelId="{F4E104B0-A8E1-4514-838E-B47150217341}" type="presParOf" srcId="{E5D37556-533E-49D1-9039-653EDA0E4254}" destId="{F0C24D20-B7D6-4188-B9E9-A5E06569286D}" srcOrd="0" destOrd="0" presId="urn:microsoft.com/office/officeart/2011/layout/TabList"/>
    <dgm:cxn modelId="{302A66C5-E97C-4EE8-8F13-5173C05AEDE4}" type="presParOf" srcId="{E5D37556-533E-49D1-9039-653EDA0E4254}" destId="{B8E3E60B-BC9A-4E0E-AA7B-F0C2C806DA7F}" srcOrd="1" destOrd="0" presId="urn:microsoft.com/office/officeart/2011/layout/TabList"/>
    <dgm:cxn modelId="{85C5A098-0325-4AF7-9856-FCC48BA1530E}" type="presParOf" srcId="{E5D37556-533E-49D1-9039-653EDA0E4254}" destId="{4DED1276-8342-42BE-9D42-B20B28A7529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ADA6F-D8FC-43E1-9DD4-BD8791429207}" type="doc">
      <dgm:prSet loTypeId="urn:microsoft.com/office/officeart/2005/8/layout/hProcess3" loCatId="process" qsTypeId="urn:microsoft.com/office/officeart/2005/8/quickstyle/simple1" qsCatId="simple" csTypeId="urn:microsoft.com/office/officeart/2005/8/colors/accent3_4" csCatId="accent3" phldr="1"/>
      <dgm:spPr/>
    </dgm:pt>
    <dgm:pt modelId="{434DFF21-A5B9-420E-871C-2DDB3B320CC8}">
      <dgm:prSet phldrT="[Texto]" custT="1"/>
      <dgm:spPr/>
      <dgm:t>
        <a:bodyPr/>
        <a:lstStyle/>
        <a:p>
          <a:r>
            <a:rPr lang="es-ES" sz="1400" b="1" dirty="0" smtClean="0">
              <a:solidFill>
                <a:schemeClr val="bg1"/>
              </a:solidFill>
            </a:rPr>
            <a:t>¿SE NECESITA FORMACIÓN?</a:t>
          </a:r>
          <a:endParaRPr lang="es-ES" sz="1400" b="1" dirty="0">
            <a:solidFill>
              <a:schemeClr val="bg1"/>
            </a:solidFill>
          </a:endParaRPr>
        </a:p>
      </dgm:t>
    </dgm:pt>
    <dgm:pt modelId="{FD6C6F6E-87A7-42F3-8664-4CFFA99760EA}" type="parTrans" cxnId="{F38C9135-EF7B-4FE8-9C87-030125A745FC}">
      <dgm:prSet/>
      <dgm:spPr/>
      <dgm:t>
        <a:bodyPr/>
        <a:lstStyle/>
        <a:p>
          <a:endParaRPr lang="es-ES"/>
        </a:p>
      </dgm:t>
    </dgm:pt>
    <dgm:pt modelId="{5805E2D8-1A63-4FBF-BB8A-B175E290731C}" type="sibTrans" cxnId="{F38C9135-EF7B-4FE8-9C87-030125A745FC}">
      <dgm:prSet/>
      <dgm:spPr/>
      <dgm:t>
        <a:bodyPr/>
        <a:lstStyle/>
        <a:p>
          <a:endParaRPr lang="es-ES"/>
        </a:p>
      </dgm:t>
    </dgm:pt>
    <dgm:pt modelId="{4D0791A7-0BF2-4B53-B032-29D0BB42C8E7}" type="pres">
      <dgm:prSet presAssocID="{F5DADA6F-D8FC-43E1-9DD4-BD8791429207}" presName="Name0" presStyleCnt="0">
        <dgm:presLayoutVars>
          <dgm:dir/>
          <dgm:animLvl val="lvl"/>
          <dgm:resizeHandles val="exact"/>
        </dgm:presLayoutVars>
      </dgm:prSet>
      <dgm:spPr/>
    </dgm:pt>
    <dgm:pt modelId="{6ABAF5DA-3C75-4E00-A358-463C2C1D2123}" type="pres">
      <dgm:prSet presAssocID="{F5DADA6F-D8FC-43E1-9DD4-BD8791429207}" presName="dummy" presStyleCnt="0"/>
      <dgm:spPr/>
    </dgm:pt>
    <dgm:pt modelId="{C37419D9-1716-4E07-BA7D-AAA1A84A8BB0}" type="pres">
      <dgm:prSet presAssocID="{F5DADA6F-D8FC-43E1-9DD4-BD8791429207}" presName="linH" presStyleCnt="0"/>
      <dgm:spPr/>
    </dgm:pt>
    <dgm:pt modelId="{8B3DF8C9-F930-4B29-8B0B-A544DFDC79C6}" type="pres">
      <dgm:prSet presAssocID="{F5DADA6F-D8FC-43E1-9DD4-BD8791429207}" presName="padding1" presStyleCnt="0"/>
      <dgm:spPr/>
    </dgm:pt>
    <dgm:pt modelId="{1F62FDAF-47C0-438D-9905-928583FE82CC}" type="pres">
      <dgm:prSet presAssocID="{434DFF21-A5B9-420E-871C-2DDB3B320CC8}" presName="linV" presStyleCnt="0"/>
      <dgm:spPr/>
    </dgm:pt>
    <dgm:pt modelId="{71BC2BBF-F0FE-40D5-ABF1-5F78EECCFEB6}" type="pres">
      <dgm:prSet presAssocID="{434DFF21-A5B9-420E-871C-2DDB3B320CC8}" presName="spVertical1" presStyleCnt="0"/>
      <dgm:spPr/>
    </dgm:pt>
    <dgm:pt modelId="{21285349-ABC6-4454-A4AE-38769DFAD4A6}" type="pres">
      <dgm:prSet presAssocID="{434DFF21-A5B9-420E-871C-2DDB3B320CC8}" presName="parTx" presStyleLbl="revTx" presStyleIdx="0" presStyleCnt="1" custLinFactNeighborX="-13559">
        <dgm:presLayoutVars>
          <dgm:chMax val="0"/>
          <dgm:chPref val="0"/>
          <dgm:bulletEnabled val="1"/>
        </dgm:presLayoutVars>
      </dgm:prSet>
      <dgm:spPr/>
      <dgm:t>
        <a:bodyPr/>
        <a:lstStyle/>
        <a:p>
          <a:endParaRPr lang="es-ES"/>
        </a:p>
      </dgm:t>
    </dgm:pt>
    <dgm:pt modelId="{0AD5291F-C323-45D8-9B4C-BBF2E9473B1F}" type="pres">
      <dgm:prSet presAssocID="{434DFF21-A5B9-420E-871C-2DDB3B320CC8}" presName="spVertical2" presStyleCnt="0"/>
      <dgm:spPr/>
    </dgm:pt>
    <dgm:pt modelId="{C1D642A5-5384-454F-ADD0-81AA4145FEDF}" type="pres">
      <dgm:prSet presAssocID="{434DFF21-A5B9-420E-871C-2DDB3B320CC8}" presName="spVertical3" presStyleCnt="0"/>
      <dgm:spPr/>
    </dgm:pt>
    <dgm:pt modelId="{9D41F5B9-BFE5-4CB6-A03A-1AF7AAD80E27}" type="pres">
      <dgm:prSet presAssocID="{F5DADA6F-D8FC-43E1-9DD4-BD8791429207}" presName="padding2" presStyleCnt="0"/>
      <dgm:spPr/>
    </dgm:pt>
    <dgm:pt modelId="{4F3032F5-ED4F-4D8A-9467-797CC638E1E2}" type="pres">
      <dgm:prSet presAssocID="{F5DADA6F-D8FC-43E1-9DD4-BD8791429207}" presName="negArrow" presStyleCnt="0"/>
      <dgm:spPr/>
    </dgm:pt>
    <dgm:pt modelId="{C4BDD698-7167-4AE9-A207-6A65EA86771A}" type="pres">
      <dgm:prSet presAssocID="{F5DADA6F-D8FC-43E1-9DD4-BD8791429207}" presName="backgroundArrow" presStyleLbl="node1" presStyleIdx="0" presStyleCnt="1" custLinFactNeighborX="3435" custLinFactNeighborY="-788"/>
      <dgm:spPr/>
    </dgm:pt>
  </dgm:ptLst>
  <dgm:cxnLst>
    <dgm:cxn modelId="{F38C9135-EF7B-4FE8-9C87-030125A745FC}" srcId="{F5DADA6F-D8FC-43E1-9DD4-BD8791429207}" destId="{434DFF21-A5B9-420E-871C-2DDB3B320CC8}" srcOrd="0" destOrd="0" parTransId="{FD6C6F6E-87A7-42F3-8664-4CFFA99760EA}" sibTransId="{5805E2D8-1A63-4FBF-BB8A-B175E290731C}"/>
    <dgm:cxn modelId="{A4F7B509-109E-4395-899E-5209CC07C02A}" type="presOf" srcId="{434DFF21-A5B9-420E-871C-2DDB3B320CC8}" destId="{21285349-ABC6-4454-A4AE-38769DFAD4A6}" srcOrd="0" destOrd="0" presId="urn:microsoft.com/office/officeart/2005/8/layout/hProcess3"/>
    <dgm:cxn modelId="{35D2948C-7006-4A33-B02E-581F473C37F2}" type="presOf" srcId="{F5DADA6F-D8FC-43E1-9DD4-BD8791429207}" destId="{4D0791A7-0BF2-4B53-B032-29D0BB42C8E7}" srcOrd="0" destOrd="0" presId="urn:microsoft.com/office/officeart/2005/8/layout/hProcess3"/>
    <dgm:cxn modelId="{1D8E025F-730C-4931-ABAA-8F52FE1E232D}" type="presParOf" srcId="{4D0791A7-0BF2-4B53-B032-29D0BB42C8E7}" destId="{6ABAF5DA-3C75-4E00-A358-463C2C1D2123}" srcOrd="0" destOrd="0" presId="urn:microsoft.com/office/officeart/2005/8/layout/hProcess3"/>
    <dgm:cxn modelId="{A0B249B8-D299-4026-8E56-CBDA69FAC920}" type="presParOf" srcId="{4D0791A7-0BF2-4B53-B032-29D0BB42C8E7}" destId="{C37419D9-1716-4E07-BA7D-AAA1A84A8BB0}" srcOrd="1" destOrd="0" presId="urn:microsoft.com/office/officeart/2005/8/layout/hProcess3"/>
    <dgm:cxn modelId="{B7F22855-E888-4404-8FBA-A8567741228F}" type="presParOf" srcId="{C37419D9-1716-4E07-BA7D-AAA1A84A8BB0}" destId="{8B3DF8C9-F930-4B29-8B0B-A544DFDC79C6}" srcOrd="0" destOrd="0" presId="urn:microsoft.com/office/officeart/2005/8/layout/hProcess3"/>
    <dgm:cxn modelId="{85D6724E-290D-40EC-A52D-7C0363CA1D7C}" type="presParOf" srcId="{C37419D9-1716-4E07-BA7D-AAA1A84A8BB0}" destId="{1F62FDAF-47C0-438D-9905-928583FE82CC}" srcOrd="1" destOrd="0" presId="urn:microsoft.com/office/officeart/2005/8/layout/hProcess3"/>
    <dgm:cxn modelId="{B9E0144D-060D-421C-99AF-14813D236381}" type="presParOf" srcId="{1F62FDAF-47C0-438D-9905-928583FE82CC}" destId="{71BC2BBF-F0FE-40D5-ABF1-5F78EECCFEB6}" srcOrd="0" destOrd="0" presId="urn:microsoft.com/office/officeart/2005/8/layout/hProcess3"/>
    <dgm:cxn modelId="{E3748B72-5C0E-46EC-B865-FB13CFD323D8}" type="presParOf" srcId="{1F62FDAF-47C0-438D-9905-928583FE82CC}" destId="{21285349-ABC6-4454-A4AE-38769DFAD4A6}" srcOrd="1" destOrd="0" presId="urn:microsoft.com/office/officeart/2005/8/layout/hProcess3"/>
    <dgm:cxn modelId="{0763F825-22AE-4FAA-AD26-EB6143C3B502}" type="presParOf" srcId="{1F62FDAF-47C0-438D-9905-928583FE82CC}" destId="{0AD5291F-C323-45D8-9B4C-BBF2E9473B1F}" srcOrd="2" destOrd="0" presId="urn:microsoft.com/office/officeart/2005/8/layout/hProcess3"/>
    <dgm:cxn modelId="{FD6079DE-E118-4488-BA8B-C96B5DEA02A3}" type="presParOf" srcId="{1F62FDAF-47C0-438D-9905-928583FE82CC}" destId="{C1D642A5-5384-454F-ADD0-81AA4145FEDF}" srcOrd="3" destOrd="0" presId="urn:microsoft.com/office/officeart/2005/8/layout/hProcess3"/>
    <dgm:cxn modelId="{840D8146-4B68-494A-9475-B41D42F08CCC}" type="presParOf" srcId="{C37419D9-1716-4E07-BA7D-AAA1A84A8BB0}" destId="{9D41F5B9-BFE5-4CB6-A03A-1AF7AAD80E27}" srcOrd="2" destOrd="0" presId="urn:microsoft.com/office/officeart/2005/8/layout/hProcess3"/>
    <dgm:cxn modelId="{D45ABC25-C26E-448D-ADD2-2054CCC2CF10}" type="presParOf" srcId="{C37419D9-1716-4E07-BA7D-AAA1A84A8BB0}" destId="{4F3032F5-ED4F-4D8A-9467-797CC638E1E2}" srcOrd="3" destOrd="0" presId="urn:microsoft.com/office/officeart/2005/8/layout/hProcess3"/>
    <dgm:cxn modelId="{62FCED60-DF1F-409D-8EF5-3C3103CECAAC}" type="presParOf" srcId="{C37419D9-1716-4E07-BA7D-AAA1A84A8BB0}" destId="{C4BDD698-7167-4AE9-A207-6A65EA86771A}"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0E7921-867F-4F44-8B8C-99BF642A0C50}" type="doc">
      <dgm:prSet loTypeId="urn:diagrams.loki3.com/VaryingWidthList+Icon" loCatId="list" qsTypeId="urn:microsoft.com/office/officeart/2005/8/quickstyle/simple4" qsCatId="simple" csTypeId="urn:microsoft.com/office/officeart/2005/8/colors/accent3_5" csCatId="accent3" phldr="1"/>
      <dgm:spPr/>
    </dgm:pt>
    <dgm:pt modelId="{4D7F94C6-4FDD-423B-BC43-F0C9529C7381}">
      <dgm:prSet phldrT="[Texto]" custT="1"/>
      <dgm:spPr/>
      <dgm:t>
        <a:bodyPr/>
        <a:lstStyle/>
        <a:p>
          <a:r>
            <a:rPr lang="es-ES" sz="2000" dirty="0" smtClean="0"/>
            <a:t>Aumentamos nuestra capacidad para </a:t>
          </a:r>
        </a:p>
        <a:p>
          <a:r>
            <a:rPr lang="es-ES" sz="2000" dirty="0" smtClean="0"/>
            <a:t>analizar la realidad y transformarla.</a:t>
          </a:r>
          <a:endParaRPr lang="es-ES" sz="2000" dirty="0"/>
        </a:p>
      </dgm:t>
    </dgm:pt>
    <dgm:pt modelId="{C703E59A-3920-4740-8FF4-C54F27D9E7A3}" type="parTrans" cxnId="{CAFE1DA6-8856-456F-B79F-BF8E910D4E7C}">
      <dgm:prSet/>
      <dgm:spPr/>
      <dgm:t>
        <a:bodyPr/>
        <a:lstStyle/>
        <a:p>
          <a:endParaRPr lang="es-ES"/>
        </a:p>
      </dgm:t>
    </dgm:pt>
    <dgm:pt modelId="{A5C7BA68-0E4D-4CD8-B142-6669407A49F2}" type="sibTrans" cxnId="{CAFE1DA6-8856-456F-B79F-BF8E910D4E7C}">
      <dgm:prSet/>
      <dgm:spPr/>
      <dgm:t>
        <a:bodyPr/>
        <a:lstStyle/>
        <a:p>
          <a:endParaRPr lang="es-ES"/>
        </a:p>
      </dgm:t>
    </dgm:pt>
    <dgm:pt modelId="{DCC1330E-13C3-47DE-B96C-9563525507CA}">
      <dgm:prSet phldrT="[Texto]" custT="1"/>
      <dgm:spPr/>
      <dgm:t>
        <a:bodyPr/>
        <a:lstStyle/>
        <a:p>
          <a:r>
            <a:rPr lang="es-ES" sz="2000" dirty="0" smtClean="0"/>
            <a:t>Profundizamos en el conocimiento del </a:t>
          </a:r>
        </a:p>
        <a:p>
          <a:r>
            <a:rPr lang="es-ES" sz="2000" dirty="0" smtClean="0"/>
            <a:t>programa en el que participamos.</a:t>
          </a:r>
          <a:endParaRPr lang="es-ES" sz="2000" dirty="0"/>
        </a:p>
      </dgm:t>
    </dgm:pt>
    <dgm:pt modelId="{49DB8287-3543-47E7-96D8-CF8364A54F50}" type="parTrans" cxnId="{AA2150AC-AD92-4041-9E5A-6F89CB0433AD}">
      <dgm:prSet/>
      <dgm:spPr/>
      <dgm:t>
        <a:bodyPr/>
        <a:lstStyle/>
        <a:p>
          <a:endParaRPr lang="es-ES"/>
        </a:p>
      </dgm:t>
    </dgm:pt>
    <dgm:pt modelId="{BA128558-95C1-4432-AFC9-C6B5167F5B72}" type="sibTrans" cxnId="{AA2150AC-AD92-4041-9E5A-6F89CB0433AD}">
      <dgm:prSet/>
      <dgm:spPr/>
      <dgm:t>
        <a:bodyPr/>
        <a:lstStyle/>
        <a:p>
          <a:endParaRPr lang="es-ES"/>
        </a:p>
      </dgm:t>
    </dgm:pt>
    <dgm:pt modelId="{1036A1DC-599E-4F91-9714-B2A9EE3D6766}">
      <dgm:prSet phldrT="[Texto]" custT="1"/>
      <dgm:spPr/>
      <dgm:t>
        <a:bodyPr/>
        <a:lstStyle/>
        <a:p>
          <a:r>
            <a:rPr lang="es-ES" sz="2000" dirty="0" smtClean="0"/>
            <a:t>Compartimos con todo un equipo la metodología </a:t>
          </a:r>
        </a:p>
        <a:p>
          <a:r>
            <a:rPr lang="es-ES" sz="2000" dirty="0" smtClean="0"/>
            <a:t>más adecuada para la intervención</a:t>
          </a:r>
          <a:endParaRPr lang="es-ES" sz="2000" dirty="0"/>
        </a:p>
      </dgm:t>
    </dgm:pt>
    <dgm:pt modelId="{F322A0F9-B804-4270-8124-329F847D686F}" type="parTrans" cxnId="{5C566632-229D-4F08-8D6E-9782A671FABD}">
      <dgm:prSet/>
      <dgm:spPr/>
      <dgm:t>
        <a:bodyPr/>
        <a:lstStyle/>
        <a:p>
          <a:endParaRPr lang="es-ES"/>
        </a:p>
      </dgm:t>
    </dgm:pt>
    <dgm:pt modelId="{F2811904-2C80-4B0B-B706-0F865C9DB548}" type="sibTrans" cxnId="{5C566632-229D-4F08-8D6E-9782A671FABD}">
      <dgm:prSet/>
      <dgm:spPr/>
      <dgm:t>
        <a:bodyPr/>
        <a:lstStyle/>
        <a:p>
          <a:endParaRPr lang="es-ES"/>
        </a:p>
      </dgm:t>
    </dgm:pt>
    <dgm:pt modelId="{957D6680-59E3-4781-8F46-1AC1BA6E7670}" type="pres">
      <dgm:prSet presAssocID="{DC0E7921-867F-4F44-8B8C-99BF642A0C50}" presName="Name0" presStyleCnt="0">
        <dgm:presLayoutVars>
          <dgm:resizeHandles/>
        </dgm:presLayoutVars>
      </dgm:prSet>
      <dgm:spPr/>
    </dgm:pt>
    <dgm:pt modelId="{42C51001-1F9E-4A8F-B773-25F67FD750C8}" type="pres">
      <dgm:prSet presAssocID="{4D7F94C6-4FDD-423B-BC43-F0C9529C7381}" presName="text" presStyleLbl="node1" presStyleIdx="0" presStyleCnt="3" custScaleX="255085">
        <dgm:presLayoutVars>
          <dgm:bulletEnabled val="1"/>
        </dgm:presLayoutVars>
      </dgm:prSet>
      <dgm:spPr/>
      <dgm:t>
        <a:bodyPr/>
        <a:lstStyle/>
        <a:p>
          <a:endParaRPr lang="es-ES"/>
        </a:p>
      </dgm:t>
    </dgm:pt>
    <dgm:pt modelId="{950635CD-FD97-4749-B202-F511BB8FE0FB}" type="pres">
      <dgm:prSet presAssocID="{A5C7BA68-0E4D-4CD8-B142-6669407A49F2}" presName="space" presStyleCnt="0"/>
      <dgm:spPr/>
    </dgm:pt>
    <dgm:pt modelId="{962569E3-3A41-4C00-A804-9DFB18011B1F}" type="pres">
      <dgm:prSet presAssocID="{DCC1330E-13C3-47DE-B96C-9563525507CA}" presName="text" presStyleLbl="node1" presStyleIdx="1" presStyleCnt="3" custScaleX="266679">
        <dgm:presLayoutVars>
          <dgm:bulletEnabled val="1"/>
        </dgm:presLayoutVars>
      </dgm:prSet>
      <dgm:spPr/>
      <dgm:t>
        <a:bodyPr/>
        <a:lstStyle/>
        <a:p>
          <a:endParaRPr lang="es-ES"/>
        </a:p>
      </dgm:t>
    </dgm:pt>
    <dgm:pt modelId="{6E2BB6D1-0295-471A-B777-4863CDBA4A7F}" type="pres">
      <dgm:prSet presAssocID="{BA128558-95C1-4432-AFC9-C6B5167F5B72}" presName="space" presStyleCnt="0"/>
      <dgm:spPr/>
    </dgm:pt>
    <dgm:pt modelId="{7B6D3000-3AF3-4F45-A251-FF003A2941E8}" type="pres">
      <dgm:prSet presAssocID="{1036A1DC-599E-4F91-9714-B2A9EE3D6766}" presName="text" presStyleLbl="node1" presStyleIdx="2" presStyleCnt="3" custScaleX="249657">
        <dgm:presLayoutVars>
          <dgm:bulletEnabled val="1"/>
        </dgm:presLayoutVars>
      </dgm:prSet>
      <dgm:spPr/>
      <dgm:t>
        <a:bodyPr/>
        <a:lstStyle/>
        <a:p>
          <a:endParaRPr lang="es-ES"/>
        </a:p>
      </dgm:t>
    </dgm:pt>
  </dgm:ptLst>
  <dgm:cxnLst>
    <dgm:cxn modelId="{CAFE1DA6-8856-456F-B79F-BF8E910D4E7C}" srcId="{DC0E7921-867F-4F44-8B8C-99BF642A0C50}" destId="{4D7F94C6-4FDD-423B-BC43-F0C9529C7381}" srcOrd="0" destOrd="0" parTransId="{C703E59A-3920-4740-8FF4-C54F27D9E7A3}" sibTransId="{A5C7BA68-0E4D-4CD8-B142-6669407A49F2}"/>
    <dgm:cxn modelId="{1E43C2D0-35D2-4006-A5D2-6D1FE745BE7D}" type="presOf" srcId="{1036A1DC-599E-4F91-9714-B2A9EE3D6766}" destId="{7B6D3000-3AF3-4F45-A251-FF003A2941E8}" srcOrd="0" destOrd="0" presId="urn:diagrams.loki3.com/VaryingWidthList+Icon"/>
    <dgm:cxn modelId="{6FB1E381-8472-4596-A361-3B84071FFFB6}" type="presOf" srcId="{DCC1330E-13C3-47DE-B96C-9563525507CA}" destId="{962569E3-3A41-4C00-A804-9DFB18011B1F}" srcOrd="0" destOrd="0" presId="urn:diagrams.loki3.com/VaryingWidthList+Icon"/>
    <dgm:cxn modelId="{A16FB748-6486-4EA9-B5FA-A49A5BC8BF4D}" type="presOf" srcId="{DC0E7921-867F-4F44-8B8C-99BF642A0C50}" destId="{957D6680-59E3-4781-8F46-1AC1BA6E7670}" srcOrd="0" destOrd="0" presId="urn:diagrams.loki3.com/VaryingWidthList+Icon"/>
    <dgm:cxn modelId="{5C566632-229D-4F08-8D6E-9782A671FABD}" srcId="{DC0E7921-867F-4F44-8B8C-99BF642A0C50}" destId="{1036A1DC-599E-4F91-9714-B2A9EE3D6766}" srcOrd="2" destOrd="0" parTransId="{F322A0F9-B804-4270-8124-329F847D686F}" sibTransId="{F2811904-2C80-4B0B-B706-0F865C9DB548}"/>
    <dgm:cxn modelId="{CB889629-E3BA-4FA6-A1EE-2B071804F753}" type="presOf" srcId="{4D7F94C6-4FDD-423B-BC43-F0C9529C7381}" destId="{42C51001-1F9E-4A8F-B773-25F67FD750C8}" srcOrd="0" destOrd="0" presId="urn:diagrams.loki3.com/VaryingWidthList+Icon"/>
    <dgm:cxn modelId="{AA2150AC-AD92-4041-9E5A-6F89CB0433AD}" srcId="{DC0E7921-867F-4F44-8B8C-99BF642A0C50}" destId="{DCC1330E-13C3-47DE-B96C-9563525507CA}" srcOrd="1" destOrd="0" parTransId="{49DB8287-3543-47E7-96D8-CF8364A54F50}" sibTransId="{BA128558-95C1-4432-AFC9-C6B5167F5B72}"/>
    <dgm:cxn modelId="{BD76638C-CB2A-4C27-B1BC-02EE718BAC5D}" type="presParOf" srcId="{957D6680-59E3-4781-8F46-1AC1BA6E7670}" destId="{42C51001-1F9E-4A8F-B773-25F67FD750C8}" srcOrd="0" destOrd="0" presId="urn:diagrams.loki3.com/VaryingWidthList+Icon"/>
    <dgm:cxn modelId="{E403359F-A98E-49B6-9DAD-5BE187711A67}" type="presParOf" srcId="{957D6680-59E3-4781-8F46-1AC1BA6E7670}" destId="{950635CD-FD97-4749-B202-F511BB8FE0FB}" srcOrd="1" destOrd="0" presId="urn:diagrams.loki3.com/VaryingWidthList+Icon"/>
    <dgm:cxn modelId="{A2108B19-ADCF-407D-925C-79D9B083104C}" type="presParOf" srcId="{957D6680-59E3-4781-8F46-1AC1BA6E7670}" destId="{962569E3-3A41-4C00-A804-9DFB18011B1F}" srcOrd="2" destOrd="0" presId="urn:diagrams.loki3.com/VaryingWidthList+Icon"/>
    <dgm:cxn modelId="{4AE726A8-B4A6-45E7-93F0-93A2B1AE1544}" type="presParOf" srcId="{957D6680-59E3-4781-8F46-1AC1BA6E7670}" destId="{6E2BB6D1-0295-471A-B777-4863CDBA4A7F}" srcOrd="3" destOrd="0" presId="urn:diagrams.loki3.com/VaryingWidthList+Icon"/>
    <dgm:cxn modelId="{C568726D-1E94-44B0-8824-3F08347AA13E}" type="presParOf" srcId="{957D6680-59E3-4781-8F46-1AC1BA6E7670}" destId="{7B6D3000-3AF3-4F45-A251-FF003A2941E8}" srcOrd="4"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4DA02B-A8BC-492A-BCC1-6B17D3038530}"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S"/>
        </a:p>
      </dgm:t>
    </dgm:pt>
    <dgm:pt modelId="{0F5EA8E7-218E-485E-86C4-02DF93F87E96}">
      <dgm:prSet phldrT="[Texto]" custT="1"/>
      <dgm:spPr/>
      <dgm:t>
        <a:bodyPr/>
        <a:lstStyle/>
        <a:p>
          <a:pPr algn="just"/>
          <a:r>
            <a:rPr lang="es-ES" sz="2000" dirty="0" smtClean="0"/>
            <a:t>Hacer voluntariado es hacer propias las necesidades de las personas en riesgo de exclusión social. En SOLIDARIOS luchamos por el desarrollo de los derechos sociales y civiles de los grupos humanos más vulnerables.</a:t>
          </a:r>
          <a:endParaRPr lang="es-ES" sz="2000" dirty="0"/>
        </a:p>
      </dgm:t>
    </dgm:pt>
    <dgm:pt modelId="{2B508E5C-C8DB-4019-95EC-A348943FB7E7}" type="parTrans" cxnId="{CF4C875A-D98A-4551-A374-DCB7267CF097}">
      <dgm:prSet/>
      <dgm:spPr/>
      <dgm:t>
        <a:bodyPr/>
        <a:lstStyle/>
        <a:p>
          <a:endParaRPr lang="es-ES"/>
        </a:p>
      </dgm:t>
    </dgm:pt>
    <dgm:pt modelId="{5CD0426C-9967-47AF-A1BE-F6FB6B2BF0A7}" type="sibTrans" cxnId="{CF4C875A-D98A-4551-A374-DCB7267CF097}">
      <dgm:prSet/>
      <dgm:spPr/>
      <dgm:t>
        <a:bodyPr/>
        <a:lstStyle/>
        <a:p>
          <a:endParaRPr lang="es-ES"/>
        </a:p>
      </dgm:t>
    </dgm:pt>
    <dgm:pt modelId="{D05C5E15-E0D7-4022-BA76-B78E49A3424E}">
      <dgm:prSet phldrT="[Texto]" custT="1"/>
      <dgm:spPr/>
      <dgm:t>
        <a:bodyPr/>
        <a:lstStyle/>
        <a:p>
          <a:pPr algn="just"/>
          <a:endParaRPr lang="es-ES" sz="2000" dirty="0" smtClean="0"/>
        </a:p>
        <a:p>
          <a:pPr algn="just"/>
          <a:r>
            <a:rPr lang="es-ES" sz="2000" dirty="0" smtClean="0"/>
            <a:t>Para dar respuesta a necesidades concretas ponemos en marcha programas concretos para cambiar las propias estructuras sociales que resultan injustas.</a:t>
          </a:r>
          <a:endParaRPr lang="es-ES" sz="2000" dirty="0"/>
        </a:p>
      </dgm:t>
    </dgm:pt>
    <dgm:pt modelId="{B8104770-1F1E-4E54-BE55-23291F9F4B5F}" type="parTrans" cxnId="{F138B031-0B10-4DD8-B6DC-BB98C63C8465}">
      <dgm:prSet/>
      <dgm:spPr/>
      <dgm:t>
        <a:bodyPr/>
        <a:lstStyle/>
        <a:p>
          <a:endParaRPr lang="es-ES"/>
        </a:p>
      </dgm:t>
    </dgm:pt>
    <dgm:pt modelId="{B188053D-0AA0-4ED7-8108-B8CA423719FD}" type="sibTrans" cxnId="{F138B031-0B10-4DD8-B6DC-BB98C63C8465}">
      <dgm:prSet/>
      <dgm:spPr/>
      <dgm:t>
        <a:bodyPr/>
        <a:lstStyle/>
        <a:p>
          <a:endParaRPr lang="es-ES"/>
        </a:p>
      </dgm:t>
    </dgm:pt>
    <dgm:pt modelId="{3068DA97-EC2F-4328-ABE7-410C4AE2B55C}">
      <dgm:prSet phldrT="[Texto]" custT="1"/>
      <dgm:spPr/>
      <dgm:t>
        <a:bodyPr/>
        <a:lstStyle/>
        <a:p>
          <a:pPr algn="just"/>
          <a:endParaRPr lang="es-ES" sz="2000" dirty="0" smtClean="0"/>
        </a:p>
        <a:p>
          <a:pPr algn="just"/>
          <a:r>
            <a:rPr lang="es-ES" sz="2000" dirty="0" smtClean="0"/>
            <a:t>Nuestra apuesta es ofrecer espacios de encuentro y participación de la sociedad civil a través de un compromiso voluntario, libre y responsable.</a:t>
          </a:r>
          <a:endParaRPr lang="es-ES" sz="2000" dirty="0"/>
        </a:p>
      </dgm:t>
    </dgm:pt>
    <dgm:pt modelId="{78679507-273E-4FF3-91B3-26BACEFF6E3F}" type="parTrans" cxnId="{2904CD00-9FE8-4047-B7A8-C9AFA7B75F5F}">
      <dgm:prSet/>
      <dgm:spPr/>
      <dgm:t>
        <a:bodyPr/>
        <a:lstStyle/>
        <a:p>
          <a:endParaRPr lang="es-ES"/>
        </a:p>
      </dgm:t>
    </dgm:pt>
    <dgm:pt modelId="{1A69D8AC-2883-4EFF-A587-2F247541D964}" type="sibTrans" cxnId="{2904CD00-9FE8-4047-B7A8-C9AFA7B75F5F}">
      <dgm:prSet/>
      <dgm:spPr/>
      <dgm:t>
        <a:bodyPr/>
        <a:lstStyle/>
        <a:p>
          <a:endParaRPr lang="es-ES"/>
        </a:p>
      </dgm:t>
    </dgm:pt>
    <dgm:pt modelId="{4B7ADD79-9987-46F2-A4C1-7F4CF8B232AE}">
      <dgm:prSet phldrT="[Texto]" custT="1"/>
      <dgm:spPr/>
      <dgm:t>
        <a:bodyPr/>
        <a:lstStyle/>
        <a:p>
          <a:endParaRPr lang="es-ES" sz="1000" dirty="0"/>
        </a:p>
      </dgm:t>
    </dgm:pt>
    <dgm:pt modelId="{C9733CA6-C7A4-4057-BE87-B73CF6183F7C}" type="sibTrans" cxnId="{357FA568-6885-46A2-8E20-FB750E210EB0}">
      <dgm:prSet/>
      <dgm:spPr/>
      <dgm:t>
        <a:bodyPr/>
        <a:lstStyle/>
        <a:p>
          <a:endParaRPr lang="es-ES"/>
        </a:p>
      </dgm:t>
    </dgm:pt>
    <dgm:pt modelId="{D109F7A4-4A5A-488A-8EB4-06F2B4B06400}" type="parTrans" cxnId="{357FA568-6885-46A2-8E20-FB750E210EB0}">
      <dgm:prSet/>
      <dgm:spPr/>
      <dgm:t>
        <a:bodyPr/>
        <a:lstStyle/>
        <a:p>
          <a:endParaRPr lang="es-ES"/>
        </a:p>
      </dgm:t>
    </dgm:pt>
    <dgm:pt modelId="{533C197A-60A0-4AE6-8525-1208F8DF72D2}" type="pres">
      <dgm:prSet presAssocID="{474DA02B-A8BC-492A-BCC1-6B17D3038530}" presName="vert0" presStyleCnt="0">
        <dgm:presLayoutVars>
          <dgm:dir/>
          <dgm:animOne val="branch"/>
          <dgm:animLvl val="lvl"/>
        </dgm:presLayoutVars>
      </dgm:prSet>
      <dgm:spPr/>
      <dgm:t>
        <a:bodyPr/>
        <a:lstStyle/>
        <a:p>
          <a:endParaRPr lang="es-ES"/>
        </a:p>
      </dgm:t>
    </dgm:pt>
    <dgm:pt modelId="{CE4E1541-881F-4C5D-A334-51F78502D67D}" type="pres">
      <dgm:prSet presAssocID="{4B7ADD79-9987-46F2-A4C1-7F4CF8B232AE}" presName="thickLine" presStyleLbl="alignNode1" presStyleIdx="0" presStyleCnt="1" custFlipVert="1" custSzY="36000" custScaleX="86668" custLinFactNeighborX="952" custLinFactNeighborY="2022"/>
      <dgm:spPr>
        <a:ln>
          <a:noFill/>
        </a:ln>
      </dgm:spPr>
    </dgm:pt>
    <dgm:pt modelId="{FC5E2B5F-E163-4B22-9AA3-0BF62467583B}" type="pres">
      <dgm:prSet presAssocID="{4B7ADD79-9987-46F2-A4C1-7F4CF8B232AE}" presName="horz1" presStyleCnt="0"/>
      <dgm:spPr/>
    </dgm:pt>
    <dgm:pt modelId="{39F8C51F-BC0B-432A-95C7-6B7114C5E404}" type="pres">
      <dgm:prSet presAssocID="{4B7ADD79-9987-46F2-A4C1-7F4CF8B232AE}" presName="tx1" presStyleLbl="revTx" presStyleIdx="0" presStyleCnt="4"/>
      <dgm:spPr/>
      <dgm:t>
        <a:bodyPr/>
        <a:lstStyle/>
        <a:p>
          <a:endParaRPr lang="es-ES"/>
        </a:p>
      </dgm:t>
    </dgm:pt>
    <dgm:pt modelId="{08B453E0-BE2D-4EB6-A06A-62E0A5B49B92}" type="pres">
      <dgm:prSet presAssocID="{4B7ADD79-9987-46F2-A4C1-7F4CF8B232AE}" presName="vert1" presStyleCnt="0"/>
      <dgm:spPr/>
    </dgm:pt>
    <dgm:pt modelId="{E75CDD0A-3203-4A56-9947-42D3C089B2A6}" type="pres">
      <dgm:prSet presAssocID="{0F5EA8E7-218E-485E-86C4-02DF93F87E96}" presName="vertSpace2a" presStyleCnt="0"/>
      <dgm:spPr/>
    </dgm:pt>
    <dgm:pt modelId="{5C205AE2-B050-4994-B83E-5A4F35AC7707}" type="pres">
      <dgm:prSet presAssocID="{0F5EA8E7-218E-485E-86C4-02DF93F87E96}" presName="horz2" presStyleCnt="0"/>
      <dgm:spPr/>
    </dgm:pt>
    <dgm:pt modelId="{05AB91C3-99CC-48DF-9196-4BB36AC31CB0}" type="pres">
      <dgm:prSet presAssocID="{0F5EA8E7-218E-485E-86C4-02DF93F87E96}" presName="horzSpace2" presStyleCnt="0"/>
      <dgm:spPr/>
    </dgm:pt>
    <dgm:pt modelId="{6D558A13-E5D9-4157-8BC7-2C1D2F2CFF4B}" type="pres">
      <dgm:prSet presAssocID="{0F5EA8E7-218E-485E-86C4-02DF93F87E96}" presName="tx2" presStyleLbl="revTx" presStyleIdx="1" presStyleCnt="4"/>
      <dgm:spPr/>
      <dgm:t>
        <a:bodyPr/>
        <a:lstStyle/>
        <a:p>
          <a:endParaRPr lang="es-ES"/>
        </a:p>
      </dgm:t>
    </dgm:pt>
    <dgm:pt modelId="{36B4245E-BBF9-4D7C-80ED-8DF8575EA99F}" type="pres">
      <dgm:prSet presAssocID="{0F5EA8E7-218E-485E-86C4-02DF93F87E96}" presName="vert2" presStyleCnt="0"/>
      <dgm:spPr/>
    </dgm:pt>
    <dgm:pt modelId="{B25C2C6B-0721-4686-A432-133CFAA94556}" type="pres">
      <dgm:prSet presAssocID="{0F5EA8E7-218E-485E-86C4-02DF93F87E96}" presName="thinLine2b" presStyleLbl="callout" presStyleIdx="0" presStyleCnt="3" custLinFactNeighborX="0" custLinFactNeighborY="-79376"/>
      <dgm:spPr/>
    </dgm:pt>
    <dgm:pt modelId="{9B2EB397-8677-44A8-91B5-C7244ED5D7A3}" type="pres">
      <dgm:prSet presAssocID="{0F5EA8E7-218E-485E-86C4-02DF93F87E96}" presName="vertSpace2b" presStyleCnt="0"/>
      <dgm:spPr/>
    </dgm:pt>
    <dgm:pt modelId="{EE395E40-CA03-4620-9E3F-AB930000EA79}" type="pres">
      <dgm:prSet presAssocID="{D05C5E15-E0D7-4022-BA76-B78E49A3424E}" presName="horz2" presStyleCnt="0"/>
      <dgm:spPr/>
    </dgm:pt>
    <dgm:pt modelId="{8AEA123B-5FC7-47F1-9F04-02387422FC29}" type="pres">
      <dgm:prSet presAssocID="{D05C5E15-E0D7-4022-BA76-B78E49A3424E}" presName="horzSpace2" presStyleCnt="0"/>
      <dgm:spPr/>
    </dgm:pt>
    <dgm:pt modelId="{624BBF55-0B4D-485F-8675-3534B9A0EB41}" type="pres">
      <dgm:prSet presAssocID="{D05C5E15-E0D7-4022-BA76-B78E49A3424E}" presName="tx2" presStyleLbl="revTx" presStyleIdx="2" presStyleCnt="4" custLinFactNeighborY="-21255"/>
      <dgm:spPr/>
      <dgm:t>
        <a:bodyPr/>
        <a:lstStyle/>
        <a:p>
          <a:endParaRPr lang="es-ES"/>
        </a:p>
      </dgm:t>
    </dgm:pt>
    <dgm:pt modelId="{788F729B-6F86-401B-A4ED-054AAA858E1F}" type="pres">
      <dgm:prSet presAssocID="{D05C5E15-E0D7-4022-BA76-B78E49A3424E}" presName="vert2" presStyleCnt="0"/>
      <dgm:spPr/>
    </dgm:pt>
    <dgm:pt modelId="{3C2CD2A2-FC41-40B6-99F5-ED6239D7B537}" type="pres">
      <dgm:prSet presAssocID="{D05C5E15-E0D7-4022-BA76-B78E49A3424E}" presName="thinLine2b" presStyleLbl="callout" presStyleIdx="1" presStyleCnt="3" custLinFactY="-600000" custLinFactNeighborY="-607598"/>
      <dgm:spPr/>
    </dgm:pt>
    <dgm:pt modelId="{3E3D9EEC-80F3-44A0-A351-847575A29778}" type="pres">
      <dgm:prSet presAssocID="{D05C5E15-E0D7-4022-BA76-B78E49A3424E}" presName="vertSpace2b" presStyleCnt="0"/>
      <dgm:spPr/>
    </dgm:pt>
    <dgm:pt modelId="{A46344EE-C279-4F37-84A5-C79346D82D3E}" type="pres">
      <dgm:prSet presAssocID="{3068DA97-EC2F-4328-ABE7-410C4AE2B55C}" presName="horz2" presStyleCnt="0"/>
      <dgm:spPr/>
    </dgm:pt>
    <dgm:pt modelId="{161BA9FD-DB7A-4CBC-A96C-08FBDF6A4CA1}" type="pres">
      <dgm:prSet presAssocID="{3068DA97-EC2F-4328-ABE7-410C4AE2B55C}" presName="horzSpace2" presStyleCnt="0"/>
      <dgm:spPr/>
    </dgm:pt>
    <dgm:pt modelId="{7302F7CD-4DD0-48A1-A3E3-3019A76EF7F3}" type="pres">
      <dgm:prSet presAssocID="{3068DA97-EC2F-4328-ABE7-410C4AE2B55C}" presName="tx2" presStyleLbl="revTx" presStyleIdx="3" presStyleCnt="4" custScaleY="75215" custLinFactNeighborY="-43640"/>
      <dgm:spPr/>
      <dgm:t>
        <a:bodyPr/>
        <a:lstStyle/>
        <a:p>
          <a:endParaRPr lang="es-ES"/>
        </a:p>
      </dgm:t>
    </dgm:pt>
    <dgm:pt modelId="{B0CDDCAE-B185-435D-A989-21F39D896329}" type="pres">
      <dgm:prSet presAssocID="{3068DA97-EC2F-4328-ABE7-410C4AE2B55C}" presName="vert2" presStyleCnt="0"/>
      <dgm:spPr/>
    </dgm:pt>
    <dgm:pt modelId="{DBFAE0F6-E7F7-4967-9410-E9D937FEAD92}" type="pres">
      <dgm:prSet presAssocID="{3068DA97-EC2F-4328-ABE7-410C4AE2B55C}" presName="thinLine2b" presStyleLbl="callout" presStyleIdx="2" presStyleCnt="3" custLinFactY="-1400000" custLinFactNeighborX="0" custLinFactNeighborY="-1418509"/>
      <dgm:spPr/>
    </dgm:pt>
    <dgm:pt modelId="{F8EA9A85-72A3-4AE8-952F-B49275EEF4B4}" type="pres">
      <dgm:prSet presAssocID="{3068DA97-EC2F-4328-ABE7-410C4AE2B55C}" presName="vertSpace2b" presStyleCnt="0"/>
      <dgm:spPr/>
    </dgm:pt>
  </dgm:ptLst>
  <dgm:cxnLst>
    <dgm:cxn modelId="{357FA568-6885-46A2-8E20-FB750E210EB0}" srcId="{474DA02B-A8BC-492A-BCC1-6B17D3038530}" destId="{4B7ADD79-9987-46F2-A4C1-7F4CF8B232AE}" srcOrd="0" destOrd="0" parTransId="{D109F7A4-4A5A-488A-8EB4-06F2B4B06400}" sibTransId="{C9733CA6-C7A4-4057-BE87-B73CF6183F7C}"/>
    <dgm:cxn modelId="{BCE75972-3ACD-4F64-8F60-399676C57958}" type="presOf" srcId="{474DA02B-A8BC-492A-BCC1-6B17D3038530}" destId="{533C197A-60A0-4AE6-8525-1208F8DF72D2}" srcOrd="0" destOrd="0" presId="urn:microsoft.com/office/officeart/2008/layout/LinedList"/>
    <dgm:cxn modelId="{3A346094-AF5C-4FD2-95A4-53A377B0D5EE}" type="presOf" srcId="{3068DA97-EC2F-4328-ABE7-410C4AE2B55C}" destId="{7302F7CD-4DD0-48A1-A3E3-3019A76EF7F3}" srcOrd="0" destOrd="0" presId="urn:microsoft.com/office/officeart/2008/layout/LinedList"/>
    <dgm:cxn modelId="{E1F45DA2-B66E-41A8-910E-437608DE5AA5}" type="presOf" srcId="{D05C5E15-E0D7-4022-BA76-B78E49A3424E}" destId="{624BBF55-0B4D-485F-8675-3534B9A0EB41}" srcOrd="0" destOrd="0" presId="urn:microsoft.com/office/officeart/2008/layout/LinedList"/>
    <dgm:cxn modelId="{2904CD00-9FE8-4047-B7A8-C9AFA7B75F5F}" srcId="{4B7ADD79-9987-46F2-A4C1-7F4CF8B232AE}" destId="{3068DA97-EC2F-4328-ABE7-410C4AE2B55C}" srcOrd="2" destOrd="0" parTransId="{78679507-273E-4FF3-91B3-26BACEFF6E3F}" sibTransId="{1A69D8AC-2883-4EFF-A587-2F247541D964}"/>
    <dgm:cxn modelId="{CF4C875A-D98A-4551-A374-DCB7267CF097}" srcId="{4B7ADD79-9987-46F2-A4C1-7F4CF8B232AE}" destId="{0F5EA8E7-218E-485E-86C4-02DF93F87E96}" srcOrd="0" destOrd="0" parTransId="{2B508E5C-C8DB-4019-95EC-A348943FB7E7}" sibTransId="{5CD0426C-9967-47AF-A1BE-F6FB6B2BF0A7}"/>
    <dgm:cxn modelId="{F138B031-0B10-4DD8-B6DC-BB98C63C8465}" srcId="{4B7ADD79-9987-46F2-A4C1-7F4CF8B232AE}" destId="{D05C5E15-E0D7-4022-BA76-B78E49A3424E}" srcOrd="1" destOrd="0" parTransId="{B8104770-1F1E-4E54-BE55-23291F9F4B5F}" sibTransId="{B188053D-0AA0-4ED7-8108-B8CA423719FD}"/>
    <dgm:cxn modelId="{929359F3-350F-429F-9CCE-8796D633669D}" type="presOf" srcId="{4B7ADD79-9987-46F2-A4C1-7F4CF8B232AE}" destId="{39F8C51F-BC0B-432A-95C7-6B7114C5E404}" srcOrd="0" destOrd="0" presId="urn:microsoft.com/office/officeart/2008/layout/LinedList"/>
    <dgm:cxn modelId="{76201874-3BCE-4221-9775-618E190F3FEE}" type="presOf" srcId="{0F5EA8E7-218E-485E-86C4-02DF93F87E96}" destId="{6D558A13-E5D9-4157-8BC7-2C1D2F2CFF4B}" srcOrd="0" destOrd="0" presId="urn:microsoft.com/office/officeart/2008/layout/LinedList"/>
    <dgm:cxn modelId="{1B20DF19-9D19-4A0C-AA47-FE9657560407}" type="presParOf" srcId="{533C197A-60A0-4AE6-8525-1208F8DF72D2}" destId="{CE4E1541-881F-4C5D-A334-51F78502D67D}" srcOrd="0" destOrd="0" presId="urn:microsoft.com/office/officeart/2008/layout/LinedList"/>
    <dgm:cxn modelId="{DD461D4C-CD39-4570-B2C0-E9A46996F064}" type="presParOf" srcId="{533C197A-60A0-4AE6-8525-1208F8DF72D2}" destId="{FC5E2B5F-E163-4B22-9AA3-0BF62467583B}" srcOrd="1" destOrd="0" presId="urn:microsoft.com/office/officeart/2008/layout/LinedList"/>
    <dgm:cxn modelId="{53FCDFAF-D7B1-4F53-A0D0-09987D9F3CC2}" type="presParOf" srcId="{FC5E2B5F-E163-4B22-9AA3-0BF62467583B}" destId="{39F8C51F-BC0B-432A-95C7-6B7114C5E404}" srcOrd="0" destOrd="0" presId="urn:microsoft.com/office/officeart/2008/layout/LinedList"/>
    <dgm:cxn modelId="{1157DEB4-BEE4-4456-AB2F-AE08141BE917}" type="presParOf" srcId="{FC5E2B5F-E163-4B22-9AA3-0BF62467583B}" destId="{08B453E0-BE2D-4EB6-A06A-62E0A5B49B92}" srcOrd="1" destOrd="0" presId="urn:microsoft.com/office/officeart/2008/layout/LinedList"/>
    <dgm:cxn modelId="{B4D35D78-7D1A-43E0-B8EE-3B062D878417}" type="presParOf" srcId="{08B453E0-BE2D-4EB6-A06A-62E0A5B49B92}" destId="{E75CDD0A-3203-4A56-9947-42D3C089B2A6}" srcOrd="0" destOrd="0" presId="urn:microsoft.com/office/officeart/2008/layout/LinedList"/>
    <dgm:cxn modelId="{FAF1AD53-3AB8-4912-811D-4DB8815C6561}" type="presParOf" srcId="{08B453E0-BE2D-4EB6-A06A-62E0A5B49B92}" destId="{5C205AE2-B050-4994-B83E-5A4F35AC7707}" srcOrd="1" destOrd="0" presId="urn:microsoft.com/office/officeart/2008/layout/LinedList"/>
    <dgm:cxn modelId="{A5CB1199-93F3-4464-A4B6-2FAD20C371D6}" type="presParOf" srcId="{5C205AE2-B050-4994-B83E-5A4F35AC7707}" destId="{05AB91C3-99CC-48DF-9196-4BB36AC31CB0}" srcOrd="0" destOrd="0" presId="urn:microsoft.com/office/officeart/2008/layout/LinedList"/>
    <dgm:cxn modelId="{92EE9C63-9F3A-45A4-AA0E-FB9EE3BD1727}" type="presParOf" srcId="{5C205AE2-B050-4994-B83E-5A4F35AC7707}" destId="{6D558A13-E5D9-4157-8BC7-2C1D2F2CFF4B}" srcOrd="1" destOrd="0" presId="urn:microsoft.com/office/officeart/2008/layout/LinedList"/>
    <dgm:cxn modelId="{DCDB466D-CC5E-4E9F-A379-2E3D3E6C6B0B}" type="presParOf" srcId="{5C205AE2-B050-4994-B83E-5A4F35AC7707}" destId="{36B4245E-BBF9-4D7C-80ED-8DF8575EA99F}" srcOrd="2" destOrd="0" presId="urn:microsoft.com/office/officeart/2008/layout/LinedList"/>
    <dgm:cxn modelId="{E1ED2F77-8350-4B35-A1FD-11C291759C6E}" type="presParOf" srcId="{08B453E0-BE2D-4EB6-A06A-62E0A5B49B92}" destId="{B25C2C6B-0721-4686-A432-133CFAA94556}" srcOrd="2" destOrd="0" presId="urn:microsoft.com/office/officeart/2008/layout/LinedList"/>
    <dgm:cxn modelId="{45DDF0B4-5DBE-4308-857A-03450E81286D}" type="presParOf" srcId="{08B453E0-BE2D-4EB6-A06A-62E0A5B49B92}" destId="{9B2EB397-8677-44A8-91B5-C7244ED5D7A3}" srcOrd="3" destOrd="0" presId="urn:microsoft.com/office/officeart/2008/layout/LinedList"/>
    <dgm:cxn modelId="{22690E7B-66D8-4CB0-A074-7C86498CB740}" type="presParOf" srcId="{08B453E0-BE2D-4EB6-A06A-62E0A5B49B92}" destId="{EE395E40-CA03-4620-9E3F-AB930000EA79}" srcOrd="4" destOrd="0" presId="urn:microsoft.com/office/officeart/2008/layout/LinedList"/>
    <dgm:cxn modelId="{35FD3917-AF1C-4ADE-A60B-05C8393DB3D3}" type="presParOf" srcId="{EE395E40-CA03-4620-9E3F-AB930000EA79}" destId="{8AEA123B-5FC7-47F1-9F04-02387422FC29}" srcOrd="0" destOrd="0" presId="urn:microsoft.com/office/officeart/2008/layout/LinedList"/>
    <dgm:cxn modelId="{DCFDF693-EB32-4147-8603-2A5F7AB6F031}" type="presParOf" srcId="{EE395E40-CA03-4620-9E3F-AB930000EA79}" destId="{624BBF55-0B4D-485F-8675-3534B9A0EB41}" srcOrd="1" destOrd="0" presId="urn:microsoft.com/office/officeart/2008/layout/LinedList"/>
    <dgm:cxn modelId="{36DBEBA4-8D7F-4E73-8EF1-64DD4A60128C}" type="presParOf" srcId="{EE395E40-CA03-4620-9E3F-AB930000EA79}" destId="{788F729B-6F86-401B-A4ED-054AAA858E1F}" srcOrd="2" destOrd="0" presId="urn:microsoft.com/office/officeart/2008/layout/LinedList"/>
    <dgm:cxn modelId="{44C6E1B3-4DA2-4CA1-A67C-530779FDB551}" type="presParOf" srcId="{08B453E0-BE2D-4EB6-A06A-62E0A5B49B92}" destId="{3C2CD2A2-FC41-40B6-99F5-ED6239D7B537}" srcOrd="5" destOrd="0" presId="urn:microsoft.com/office/officeart/2008/layout/LinedList"/>
    <dgm:cxn modelId="{3DDEFEE6-A7C2-41D1-AFAC-55090731DE05}" type="presParOf" srcId="{08B453E0-BE2D-4EB6-A06A-62E0A5B49B92}" destId="{3E3D9EEC-80F3-44A0-A351-847575A29778}" srcOrd="6" destOrd="0" presId="urn:microsoft.com/office/officeart/2008/layout/LinedList"/>
    <dgm:cxn modelId="{8020CE9E-EE7D-4313-9BC6-2BA3FF941BCB}" type="presParOf" srcId="{08B453E0-BE2D-4EB6-A06A-62E0A5B49B92}" destId="{A46344EE-C279-4F37-84A5-C79346D82D3E}" srcOrd="7" destOrd="0" presId="urn:microsoft.com/office/officeart/2008/layout/LinedList"/>
    <dgm:cxn modelId="{B2C7C8C3-A745-40E7-85BF-5636193F5A47}" type="presParOf" srcId="{A46344EE-C279-4F37-84A5-C79346D82D3E}" destId="{161BA9FD-DB7A-4CBC-A96C-08FBDF6A4CA1}" srcOrd="0" destOrd="0" presId="urn:microsoft.com/office/officeart/2008/layout/LinedList"/>
    <dgm:cxn modelId="{EDFB2A64-7205-4211-A685-9ADD4DFA21A2}" type="presParOf" srcId="{A46344EE-C279-4F37-84A5-C79346D82D3E}" destId="{7302F7CD-4DD0-48A1-A3E3-3019A76EF7F3}" srcOrd="1" destOrd="0" presId="urn:microsoft.com/office/officeart/2008/layout/LinedList"/>
    <dgm:cxn modelId="{160BC916-343A-4710-802C-E1815B4FFC8D}" type="presParOf" srcId="{A46344EE-C279-4F37-84A5-C79346D82D3E}" destId="{B0CDDCAE-B185-435D-A989-21F39D896329}" srcOrd="2" destOrd="0" presId="urn:microsoft.com/office/officeart/2008/layout/LinedList"/>
    <dgm:cxn modelId="{02C0AFA4-06C4-4EEB-A1D5-78796E91D3E5}" type="presParOf" srcId="{08B453E0-BE2D-4EB6-A06A-62E0A5B49B92}" destId="{DBFAE0F6-E7F7-4967-9410-E9D937FEAD92}" srcOrd="8" destOrd="0" presId="urn:microsoft.com/office/officeart/2008/layout/LinedList"/>
    <dgm:cxn modelId="{33F63DF4-D12C-4F47-A3C4-B7ECD6B9B30C}" type="presParOf" srcId="{08B453E0-BE2D-4EB6-A06A-62E0A5B49B92}" destId="{F8EA9A85-72A3-4AE8-952F-B49275EEF4B4}"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A34B53-51BA-4E49-8F7F-12B47E621C9A}" type="doc">
      <dgm:prSet loTypeId="urn:microsoft.com/office/officeart/2005/8/layout/bProcess4" loCatId="process" qsTypeId="urn:microsoft.com/office/officeart/2005/8/quickstyle/simple2" qsCatId="simple" csTypeId="urn:microsoft.com/office/officeart/2005/8/colors/accent3_2" csCatId="accent3" phldr="1"/>
      <dgm:spPr/>
      <dgm:t>
        <a:bodyPr/>
        <a:lstStyle/>
        <a:p>
          <a:endParaRPr lang="es-ES"/>
        </a:p>
      </dgm:t>
    </dgm:pt>
    <dgm:pt modelId="{E03ECF88-5B25-4D7C-B281-C76AB376E8D8}">
      <dgm:prSet phldrT="[Texto]" custT="1"/>
      <dgm:spPr/>
      <dgm:t>
        <a:bodyPr/>
        <a:lstStyle/>
        <a:p>
          <a:r>
            <a:rPr lang="es-ES" sz="2000" b="1" dirty="0" smtClean="0">
              <a:latin typeface="Arial Narrow" panose="020B0606020202030204" pitchFamily="34" charset="0"/>
            </a:rPr>
            <a:t>PERSONAS MAYORES</a:t>
          </a:r>
        </a:p>
        <a:p>
          <a:r>
            <a:rPr lang="es-ES" sz="1800" dirty="0" smtClean="0">
              <a:latin typeface="Arial Narrow" panose="020B0606020202030204" pitchFamily="34" charset="0"/>
            </a:rPr>
            <a:t>Acompañamiento</a:t>
          </a:r>
        </a:p>
        <a:p>
          <a:r>
            <a:rPr lang="es-ES" sz="1800" dirty="0" smtClean="0">
              <a:latin typeface="Arial Narrow" panose="020B0606020202030204" pitchFamily="34" charset="0"/>
            </a:rPr>
            <a:t>Actividades intergeneracionales</a:t>
          </a:r>
          <a:endParaRPr lang="es-ES" sz="1800" dirty="0">
            <a:latin typeface="Arial Narrow" panose="020B0606020202030204" pitchFamily="34" charset="0"/>
          </a:endParaRPr>
        </a:p>
      </dgm:t>
    </dgm:pt>
    <dgm:pt modelId="{B57BB93C-F800-4E16-92A8-427005A656D7}" type="parTrans" cxnId="{3A7EE1AC-DD84-4CE5-A671-0A5439B99C2E}">
      <dgm:prSet/>
      <dgm:spPr/>
      <dgm:t>
        <a:bodyPr/>
        <a:lstStyle/>
        <a:p>
          <a:endParaRPr lang="es-ES"/>
        </a:p>
      </dgm:t>
    </dgm:pt>
    <dgm:pt modelId="{2119E3CD-2F1C-42BD-AD52-B6D75B82E1C3}" type="sibTrans" cxnId="{3A7EE1AC-DD84-4CE5-A671-0A5439B99C2E}">
      <dgm:prSet/>
      <dgm:spPr/>
      <dgm:t>
        <a:bodyPr/>
        <a:lstStyle/>
        <a:p>
          <a:endParaRPr lang="es-ES"/>
        </a:p>
      </dgm:t>
    </dgm:pt>
    <dgm:pt modelId="{FFED17D3-24BF-4162-B9D8-86A86863CBF5}">
      <dgm:prSet phldrT="[Texto]" custT="1"/>
      <dgm:spPr/>
      <dgm:t>
        <a:bodyPr/>
        <a:lstStyle/>
        <a:p>
          <a:r>
            <a:rPr lang="es-ES" sz="2000" b="1" dirty="0" smtClean="0">
              <a:latin typeface="Arial Narrow" panose="020B0606020202030204" pitchFamily="34" charset="0"/>
            </a:rPr>
            <a:t>PRISIONES</a:t>
          </a:r>
        </a:p>
        <a:p>
          <a:r>
            <a:rPr lang="es-ES" sz="1800" dirty="0" smtClean="0">
              <a:latin typeface="Arial Narrow" panose="020B0606020202030204" pitchFamily="34" charset="0"/>
            </a:rPr>
            <a:t>Actividades socioculturales</a:t>
          </a:r>
          <a:endParaRPr lang="es-ES" sz="1800" dirty="0">
            <a:latin typeface="Arial Narrow" panose="020B0606020202030204" pitchFamily="34" charset="0"/>
          </a:endParaRPr>
        </a:p>
      </dgm:t>
    </dgm:pt>
    <dgm:pt modelId="{1DE131A6-A467-4345-8C4D-EBEA53EAAA83}" type="parTrans" cxnId="{A3124DBE-EE04-46D0-877D-27223470BFA8}">
      <dgm:prSet/>
      <dgm:spPr/>
      <dgm:t>
        <a:bodyPr/>
        <a:lstStyle/>
        <a:p>
          <a:endParaRPr lang="es-ES"/>
        </a:p>
      </dgm:t>
    </dgm:pt>
    <dgm:pt modelId="{C24116C4-3042-4795-A013-3F6F92F2F656}" type="sibTrans" cxnId="{A3124DBE-EE04-46D0-877D-27223470BFA8}">
      <dgm:prSet/>
      <dgm:spPr/>
      <dgm:t>
        <a:bodyPr/>
        <a:lstStyle/>
        <a:p>
          <a:endParaRPr lang="es-ES"/>
        </a:p>
      </dgm:t>
    </dgm:pt>
    <dgm:pt modelId="{670A4F4A-AE3D-49CE-A72B-9F34C97FB0F9}">
      <dgm:prSet phldrT="[Texto]" custT="1"/>
      <dgm:spPr/>
      <dgm:t>
        <a:bodyPr/>
        <a:lstStyle/>
        <a:p>
          <a:r>
            <a:rPr lang="es-ES" sz="2000" b="1" dirty="0" smtClean="0">
              <a:latin typeface="Arial Narrow" panose="020B0606020202030204" pitchFamily="34" charset="0"/>
            </a:rPr>
            <a:t>PERSONAS CON DISCAPACIDAD</a:t>
          </a:r>
        </a:p>
        <a:p>
          <a:r>
            <a:rPr lang="es-ES" sz="1800" dirty="0" smtClean="0">
              <a:latin typeface="Arial Narrow" panose="020B0606020202030204" pitchFamily="34" charset="0"/>
            </a:rPr>
            <a:t>Actividades socioculturales</a:t>
          </a:r>
          <a:endParaRPr lang="es-ES" sz="1800" dirty="0">
            <a:latin typeface="Arial Narrow" panose="020B0606020202030204" pitchFamily="34" charset="0"/>
          </a:endParaRPr>
        </a:p>
      </dgm:t>
    </dgm:pt>
    <dgm:pt modelId="{0A997952-BD0A-4692-A345-BCCAB9EFDC2D}" type="parTrans" cxnId="{BC507AA6-1DFD-4558-BFCB-DBD3F516C5C5}">
      <dgm:prSet/>
      <dgm:spPr/>
      <dgm:t>
        <a:bodyPr/>
        <a:lstStyle/>
        <a:p>
          <a:endParaRPr lang="es-ES"/>
        </a:p>
      </dgm:t>
    </dgm:pt>
    <dgm:pt modelId="{7EC73A9E-429E-44FA-AE1F-0964B371FE09}" type="sibTrans" cxnId="{BC507AA6-1DFD-4558-BFCB-DBD3F516C5C5}">
      <dgm:prSet/>
      <dgm:spPr/>
      <dgm:t>
        <a:bodyPr/>
        <a:lstStyle/>
        <a:p>
          <a:endParaRPr lang="es-ES"/>
        </a:p>
      </dgm:t>
    </dgm:pt>
    <dgm:pt modelId="{5BBE630E-BC48-48E7-B479-D3756BB2799E}">
      <dgm:prSet phldrT="[Texto]" custT="1"/>
      <dgm:spPr/>
      <dgm:t>
        <a:bodyPr/>
        <a:lstStyle/>
        <a:p>
          <a:r>
            <a:rPr lang="es-ES" sz="2000" b="1" dirty="0" smtClean="0">
              <a:latin typeface="Arial Narrow" panose="020B0606020202030204" pitchFamily="34" charset="0"/>
            </a:rPr>
            <a:t>SALUD MENTAL</a:t>
          </a:r>
        </a:p>
        <a:p>
          <a:r>
            <a:rPr lang="es-ES" sz="1800" dirty="0" smtClean="0">
              <a:latin typeface="Arial Narrow" panose="020B0606020202030204" pitchFamily="34" charset="0"/>
            </a:rPr>
            <a:t>Actividades socioculturales</a:t>
          </a:r>
          <a:endParaRPr lang="es-ES" sz="1800" dirty="0">
            <a:latin typeface="Arial Narrow" panose="020B0606020202030204" pitchFamily="34" charset="0"/>
          </a:endParaRPr>
        </a:p>
      </dgm:t>
    </dgm:pt>
    <dgm:pt modelId="{9BF96553-DF20-4EF4-867F-2C5CFF5A24DB}" type="parTrans" cxnId="{B84694AA-83E6-4D8E-BB03-D7CA404B4950}">
      <dgm:prSet/>
      <dgm:spPr/>
      <dgm:t>
        <a:bodyPr/>
        <a:lstStyle/>
        <a:p>
          <a:endParaRPr lang="es-ES"/>
        </a:p>
      </dgm:t>
    </dgm:pt>
    <dgm:pt modelId="{2CF64869-4BFD-4E50-9020-024E5D494DCA}" type="sibTrans" cxnId="{B84694AA-83E6-4D8E-BB03-D7CA404B4950}">
      <dgm:prSet/>
      <dgm:spPr/>
      <dgm:t>
        <a:bodyPr/>
        <a:lstStyle/>
        <a:p>
          <a:endParaRPr lang="es-ES"/>
        </a:p>
      </dgm:t>
    </dgm:pt>
    <dgm:pt modelId="{7CD7D0EC-944B-4D0D-BA84-08E4254831A5}">
      <dgm:prSet phldrT="[Texto]" custT="1"/>
      <dgm:spPr/>
      <dgm:t>
        <a:bodyPr/>
        <a:lstStyle/>
        <a:p>
          <a:r>
            <a:rPr lang="es-ES" sz="2000" b="1" dirty="0" smtClean="0">
              <a:latin typeface="Arial Narrow" panose="020B0606020202030204" pitchFamily="34" charset="0"/>
            </a:rPr>
            <a:t>PERSONAS SIN HOGAR</a:t>
          </a:r>
        </a:p>
        <a:p>
          <a:r>
            <a:rPr lang="es-ES" sz="1800" dirty="0" smtClean="0">
              <a:latin typeface="Arial Narrow" panose="020B0606020202030204" pitchFamily="34" charset="0"/>
            </a:rPr>
            <a:t>Acompañamiento</a:t>
          </a:r>
        </a:p>
        <a:p>
          <a:r>
            <a:rPr lang="es-ES" sz="1800" dirty="0" smtClean="0">
              <a:latin typeface="Arial Narrow" panose="020B0606020202030204" pitchFamily="34" charset="0"/>
            </a:rPr>
            <a:t>Sensibilización e incidencia social</a:t>
          </a:r>
          <a:endParaRPr lang="es-ES" sz="1800" dirty="0">
            <a:latin typeface="Arial Narrow" panose="020B0606020202030204" pitchFamily="34" charset="0"/>
          </a:endParaRPr>
        </a:p>
      </dgm:t>
    </dgm:pt>
    <dgm:pt modelId="{5B77BFAE-0C79-4298-9D80-7D224CBF335E}" type="parTrans" cxnId="{790FBB63-2599-4497-BADA-6F5CC1046A4D}">
      <dgm:prSet/>
      <dgm:spPr/>
      <dgm:t>
        <a:bodyPr/>
        <a:lstStyle/>
        <a:p>
          <a:endParaRPr lang="es-ES"/>
        </a:p>
      </dgm:t>
    </dgm:pt>
    <dgm:pt modelId="{573112DE-3B76-46A1-AA58-DAD586EC3575}" type="sibTrans" cxnId="{790FBB63-2599-4497-BADA-6F5CC1046A4D}">
      <dgm:prSet/>
      <dgm:spPr/>
      <dgm:t>
        <a:bodyPr/>
        <a:lstStyle/>
        <a:p>
          <a:endParaRPr lang="es-ES"/>
        </a:p>
      </dgm:t>
    </dgm:pt>
    <dgm:pt modelId="{343C6E15-2B44-4237-A3F3-13216F26CD16}">
      <dgm:prSet phldrT="[Texto]" custT="1"/>
      <dgm:spPr/>
      <dgm:t>
        <a:bodyPr/>
        <a:lstStyle/>
        <a:p>
          <a:r>
            <a:rPr lang="es-ES" sz="2000" b="1" dirty="0" smtClean="0">
              <a:latin typeface="Arial Narrow" panose="020B0606020202030204" pitchFamily="34" charset="0"/>
            </a:rPr>
            <a:t>HOSPITALES</a:t>
          </a:r>
        </a:p>
        <a:p>
          <a:r>
            <a:rPr lang="es-ES" sz="1800" dirty="0" smtClean="0">
              <a:latin typeface="Arial Narrow" panose="020B0606020202030204" pitchFamily="34" charset="0"/>
            </a:rPr>
            <a:t>Acompañamiento</a:t>
          </a:r>
        </a:p>
        <a:p>
          <a:r>
            <a:rPr lang="es-ES" sz="1800" dirty="0" smtClean="0">
              <a:latin typeface="Arial Narrow" panose="020B0606020202030204" pitchFamily="34" charset="0"/>
            </a:rPr>
            <a:t>Actividades socioculturales</a:t>
          </a:r>
          <a:endParaRPr lang="es-ES" sz="1800" dirty="0">
            <a:latin typeface="Arial Narrow" panose="020B0606020202030204" pitchFamily="34" charset="0"/>
          </a:endParaRPr>
        </a:p>
      </dgm:t>
    </dgm:pt>
    <dgm:pt modelId="{90E72954-CBFA-4D5A-83C2-31DF15871845}" type="parTrans" cxnId="{CDEE057F-6B1A-473C-B7B1-54795BB45B12}">
      <dgm:prSet/>
      <dgm:spPr/>
      <dgm:t>
        <a:bodyPr/>
        <a:lstStyle/>
        <a:p>
          <a:endParaRPr lang="es-ES"/>
        </a:p>
      </dgm:t>
    </dgm:pt>
    <dgm:pt modelId="{965AA313-FEEE-4EA9-8F4D-4803DBA73640}" type="sibTrans" cxnId="{CDEE057F-6B1A-473C-B7B1-54795BB45B12}">
      <dgm:prSet/>
      <dgm:spPr/>
      <dgm:t>
        <a:bodyPr/>
        <a:lstStyle/>
        <a:p>
          <a:endParaRPr lang="es-ES"/>
        </a:p>
      </dgm:t>
    </dgm:pt>
    <dgm:pt modelId="{48A718F9-16DC-4B3C-A3F9-336093202909}">
      <dgm:prSet phldrT="[Texto]" custT="1"/>
      <dgm:spPr>
        <a:solidFill>
          <a:schemeClr val="accent3">
            <a:lumMod val="75000"/>
          </a:schemeClr>
        </a:solidFill>
      </dgm:spPr>
      <dgm:t>
        <a:bodyPr/>
        <a:lstStyle/>
        <a:p>
          <a:r>
            <a:rPr lang="es-ES" sz="2400" dirty="0" smtClean="0">
              <a:latin typeface="Arial Narrow" panose="020B0606020202030204" pitchFamily="34" charset="0"/>
            </a:rPr>
            <a:t>NUESTROS PROYECTOS</a:t>
          </a:r>
          <a:endParaRPr lang="es-ES" sz="2400" dirty="0">
            <a:latin typeface="Arial Narrow" panose="020B0606020202030204" pitchFamily="34" charset="0"/>
          </a:endParaRPr>
        </a:p>
      </dgm:t>
    </dgm:pt>
    <dgm:pt modelId="{F51FF26D-A3B1-4CF5-9F59-74E12F607385}" type="sibTrans" cxnId="{635576F6-5979-48C8-B243-18298802D58E}">
      <dgm:prSet/>
      <dgm:spPr/>
      <dgm:t>
        <a:bodyPr/>
        <a:lstStyle/>
        <a:p>
          <a:endParaRPr lang="es-ES"/>
        </a:p>
      </dgm:t>
    </dgm:pt>
    <dgm:pt modelId="{C83A3BFF-FC02-4A6D-8743-EB3C314C2123}" type="parTrans" cxnId="{635576F6-5979-48C8-B243-18298802D58E}">
      <dgm:prSet/>
      <dgm:spPr/>
      <dgm:t>
        <a:bodyPr/>
        <a:lstStyle/>
        <a:p>
          <a:endParaRPr lang="es-ES"/>
        </a:p>
      </dgm:t>
    </dgm:pt>
    <dgm:pt modelId="{004725BB-C966-47CA-94BC-45CC2CDA9B56}" type="pres">
      <dgm:prSet presAssocID="{46A34B53-51BA-4E49-8F7F-12B47E621C9A}" presName="Name0" presStyleCnt="0">
        <dgm:presLayoutVars>
          <dgm:dir/>
          <dgm:resizeHandles/>
        </dgm:presLayoutVars>
      </dgm:prSet>
      <dgm:spPr/>
      <dgm:t>
        <a:bodyPr/>
        <a:lstStyle/>
        <a:p>
          <a:endParaRPr lang="es-ES"/>
        </a:p>
      </dgm:t>
    </dgm:pt>
    <dgm:pt modelId="{D78788E8-83FB-4D29-898C-4372763B7D55}" type="pres">
      <dgm:prSet presAssocID="{48A718F9-16DC-4B3C-A3F9-336093202909}" presName="compNode" presStyleCnt="0"/>
      <dgm:spPr/>
    </dgm:pt>
    <dgm:pt modelId="{92BA5FA9-0F29-42FF-89C5-CAABB9B825F3}" type="pres">
      <dgm:prSet presAssocID="{48A718F9-16DC-4B3C-A3F9-336093202909}" presName="dummyConnPt" presStyleCnt="0"/>
      <dgm:spPr/>
    </dgm:pt>
    <dgm:pt modelId="{00F61E50-2890-4631-B048-107659E073EF}" type="pres">
      <dgm:prSet presAssocID="{48A718F9-16DC-4B3C-A3F9-336093202909}" presName="node" presStyleLbl="node1" presStyleIdx="0" presStyleCnt="7" custScaleX="75710" custScaleY="63396" custLinFactNeighborX="-27" custLinFactNeighborY="24503">
        <dgm:presLayoutVars>
          <dgm:bulletEnabled val="1"/>
        </dgm:presLayoutVars>
      </dgm:prSet>
      <dgm:spPr/>
      <dgm:t>
        <a:bodyPr/>
        <a:lstStyle/>
        <a:p>
          <a:endParaRPr lang="es-ES"/>
        </a:p>
      </dgm:t>
    </dgm:pt>
    <dgm:pt modelId="{C250992A-688E-42E9-A8F9-30E054711E51}" type="pres">
      <dgm:prSet presAssocID="{F51FF26D-A3B1-4CF5-9F59-74E12F607385}" presName="sibTrans" presStyleLbl="bgSibTrans2D1" presStyleIdx="0" presStyleCnt="6" custScaleY="54106" custLinFactNeighborX="40329" custLinFactNeighborY="7185"/>
      <dgm:spPr/>
      <dgm:t>
        <a:bodyPr/>
        <a:lstStyle/>
        <a:p>
          <a:endParaRPr lang="es-ES"/>
        </a:p>
      </dgm:t>
    </dgm:pt>
    <dgm:pt modelId="{DA712DA9-32D2-449B-BF23-FBC0967F9A69}" type="pres">
      <dgm:prSet presAssocID="{E03ECF88-5B25-4D7C-B281-C76AB376E8D8}" presName="compNode" presStyleCnt="0"/>
      <dgm:spPr/>
    </dgm:pt>
    <dgm:pt modelId="{762981B3-AED1-4AD5-BEC9-4DAEC9348737}" type="pres">
      <dgm:prSet presAssocID="{E03ECF88-5B25-4D7C-B281-C76AB376E8D8}" presName="dummyConnPt" presStyleCnt="0"/>
      <dgm:spPr/>
    </dgm:pt>
    <dgm:pt modelId="{2BE23D66-B4F7-42F2-96E4-294F3B0BEDA2}" type="pres">
      <dgm:prSet presAssocID="{E03ECF88-5B25-4D7C-B281-C76AB376E8D8}" presName="node" presStyleLbl="node1" presStyleIdx="1" presStyleCnt="7" custScaleX="61850" custScaleY="84693" custLinFactY="-15644" custLinFactNeighborX="72470" custLinFactNeighborY="-100000">
        <dgm:presLayoutVars>
          <dgm:bulletEnabled val="1"/>
        </dgm:presLayoutVars>
      </dgm:prSet>
      <dgm:spPr/>
      <dgm:t>
        <a:bodyPr/>
        <a:lstStyle/>
        <a:p>
          <a:endParaRPr lang="es-ES"/>
        </a:p>
      </dgm:t>
    </dgm:pt>
    <dgm:pt modelId="{66CDFC53-7954-4535-AFE5-634EF2D8F0C7}" type="pres">
      <dgm:prSet presAssocID="{2119E3CD-2F1C-42BD-AD52-B6D75B82E1C3}" presName="sibTrans" presStyleLbl="bgSibTrans2D1" presStyleIdx="1" presStyleCnt="6" custAng="40750" custScaleY="54106" custLinFactNeighborX="35632" custLinFactNeighborY="7185"/>
      <dgm:spPr/>
      <dgm:t>
        <a:bodyPr/>
        <a:lstStyle/>
        <a:p>
          <a:endParaRPr lang="es-ES"/>
        </a:p>
      </dgm:t>
    </dgm:pt>
    <dgm:pt modelId="{03FB0ABB-EB2D-4553-B871-BE8EA269C555}" type="pres">
      <dgm:prSet presAssocID="{FFED17D3-24BF-4162-B9D8-86A86863CBF5}" presName="compNode" presStyleCnt="0"/>
      <dgm:spPr/>
    </dgm:pt>
    <dgm:pt modelId="{C64A1F28-1F33-491F-A59A-9079CAFE0B2E}" type="pres">
      <dgm:prSet presAssocID="{FFED17D3-24BF-4162-B9D8-86A86863CBF5}" presName="dummyConnPt" presStyleCnt="0"/>
      <dgm:spPr/>
    </dgm:pt>
    <dgm:pt modelId="{82053555-92FF-4C8F-850A-D182316FBC1F}" type="pres">
      <dgm:prSet presAssocID="{FFED17D3-24BF-4162-B9D8-86A86863CBF5}" presName="node" presStyleLbl="node1" presStyleIdx="2" presStyleCnt="7" custScaleX="59074" custScaleY="77446" custLinFactY="-1134" custLinFactNeighborX="70948" custLinFactNeighborY="-100000">
        <dgm:presLayoutVars>
          <dgm:bulletEnabled val="1"/>
        </dgm:presLayoutVars>
      </dgm:prSet>
      <dgm:spPr/>
      <dgm:t>
        <a:bodyPr/>
        <a:lstStyle/>
        <a:p>
          <a:endParaRPr lang="es-ES"/>
        </a:p>
      </dgm:t>
    </dgm:pt>
    <dgm:pt modelId="{53330B25-E705-4300-B91B-A31F54501E72}" type="pres">
      <dgm:prSet presAssocID="{C24116C4-3042-4795-A013-3F6F92F2F656}" presName="sibTrans" presStyleLbl="bgSibTrans2D1" presStyleIdx="2" presStyleCnt="6" custAng="21109291" custScaleY="54106" custLinFactY="65353" custLinFactNeighborX="39159" custLinFactNeighborY="100000"/>
      <dgm:spPr/>
      <dgm:t>
        <a:bodyPr/>
        <a:lstStyle/>
        <a:p>
          <a:endParaRPr lang="es-ES"/>
        </a:p>
      </dgm:t>
    </dgm:pt>
    <dgm:pt modelId="{32509798-D28C-4119-B085-DC7B104DEA72}" type="pres">
      <dgm:prSet presAssocID="{670A4F4A-AE3D-49CE-A72B-9F34C97FB0F9}" presName="compNode" presStyleCnt="0"/>
      <dgm:spPr/>
    </dgm:pt>
    <dgm:pt modelId="{41E6A47D-E36A-4DBA-9AC3-E976B9B51834}" type="pres">
      <dgm:prSet presAssocID="{670A4F4A-AE3D-49CE-A72B-9F34C97FB0F9}" presName="dummyConnPt" presStyleCnt="0"/>
      <dgm:spPr/>
    </dgm:pt>
    <dgm:pt modelId="{B69E3C6A-0602-4259-BA42-BDFC12E700C9}" type="pres">
      <dgm:prSet presAssocID="{670A4F4A-AE3D-49CE-A72B-9F34C97FB0F9}" presName="node" presStyleLbl="node1" presStyleIdx="3" presStyleCnt="7" custScaleX="65488" custScaleY="86411" custLinFactNeighborX="-25935" custLinFactNeighborY="983">
        <dgm:presLayoutVars>
          <dgm:bulletEnabled val="1"/>
        </dgm:presLayoutVars>
      </dgm:prSet>
      <dgm:spPr/>
      <dgm:t>
        <a:bodyPr/>
        <a:lstStyle/>
        <a:p>
          <a:endParaRPr lang="es-ES"/>
        </a:p>
      </dgm:t>
    </dgm:pt>
    <dgm:pt modelId="{CF659640-4538-4ADB-B609-C5653E08D083}" type="pres">
      <dgm:prSet presAssocID="{7EC73A9E-429E-44FA-AE1F-0964B371FE09}" presName="sibTrans" presStyleLbl="bgSibTrans2D1" presStyleIdx="3" presStyleCnt="6" custAng="11388" custScaleY="54106" custLinFactNeighborX="43228" custLinFactNeighborY="7562"/>
      <dgm:spPr/>
      <dgm:t>
        <a:bodyPr/>
        <a:lstStyle/>
        <a:p>
          <a:endParaRPr lang="es-ES"/>
        </a:p>
      </dgm:t>
    </dgm:pt>
    <dgm:pt modelId="{A12DF117-9750-4FEA-8239-D01245BE3056}" type="pres">
      <dgm:prSet presAssocID="{5BBE630E-BC48-48E7-B479-D3756BB2799E}" presName="compNode" presStyleCnt="0"/>
      <dgm:spPr/>
    </dgm:pt>
    <dgm:pt modelId="{C77E66CE-770E-48C3-892E-32A2ED3DDF4E}" type="pres">
      <dgm:prSet presAssocID="{5BBE630E-BC48-48E7-B479-D3756BB2799E}" presName="dummyConnPt" presStyleCnt="0"/>
      <dgm:spPr/>
    </dgm:pt>
    <dgm:pt modelId="{DA2D7374-7899-47C4-BDA9-320C422D2866}" type="pres">
      <dgm:prSet presAssocID="{5BBE630E-BC48-48E7-B479-D3756BB2799E}" presName="node" presStyleLbl="node1" presStyleIdx="4" presStyleCnt="7" custScaleX="60575" custScaleY="85559" custLinFactNeighborX="33711" custLinFactNeighborY="-239">
        <dgm:presLayoutVars>
          <dgm:bulletEnabled val="1"/>
        </dgm:presLayoutVars>
      </dgm:prSet>
      <dgm:spPr/>
      <dgm:t>
        <a:bodyPr/>
        <a:lstStyle/>
        <a:p>
          <a:endParaRPr lang="es-ES"/>
        </a:p>
      </dgm:t>
    </dgm:pt>
    <dgm:pt modelId="{830C7D90-8C43-4020-A57C-537C73B9E70C}" type="pres">
      <dgm:prSet presAssocID="{2CF64869-4BFD-4E50-9020-024E5D494DCA}" presName="sibTrans" presStyleLbl="bgSibTrans2D1" presStyleIdx="4" presStyleCnt="6" custAng="36256" custScaleY="54106" custLinFactNeighborX="44541" custLinFactNeighborY="53695"/>
      <dgm:spPr/>
      <dgm:t>
        <a:bodyPr/>
        <a:lstStyle/>
        <a:p>
          <a:endParaRPr lang="es-ES"/>
        </a:p>
      </dgm:t>
    </dgm:pt>
    <dgm:pt modelId="{ABEF5BA1-15B1-44E4-8730-78B21DB27889}" type="pres">
      <dgm:prSet presAssocID="{7CD7D0EC-944B-4D0D-BA84-08E4254831A5}" presName="compNode" presStyleCnt="0"/>
      <dgm:spPr/>
    </dgm:pt>
    <dgm:pt modelId="{BF04053C-5BA7-49E7-85AC-7F7CB4ACB220}" type="pres">
      <dgm:prSet presAssocID="{7CD7D0EC-944B-4D0D-BA84-08E4254831A5}" presName="dummyConnPt" presStyleCnt="0"/>
      <dgm:spPr/>
    </dgm:pt>
    <dgm:pt modelId="{BF23F3EA-0B4F-40C4-9C34-953DBAD9069D}" type="pres">
      <dgm:prSet presAssocID="{7CD7D0EC-944B-4D0D-BA84-08E4254831A5}" presName="node" presStyleLbl="node1" presStyleIdx="5" presStyleCnt="7" custScaleX="58921" custScaleY="93789" custLinFactNeighborX="82335" custLinFactNeighborY="12976">
        <dgm:presLayoutVars>
          <dgm:bulletEnabled val="1"/>
        </dgm:presLayoutVars>
      </dgm:prSet>
      <dgm:spPr/>
      <dgm:t>
        <a:bodyPr/>
        <a:lstStyle/>
        <a:p>
          <a:endParaRPr lang="es-ES"/>
        </a:p>
      </dgm:t>
    </dgm:pt>
    <dgm:pt modelId="{F450FC37-BAB1-4DA2-9ACD-14F20DFA2BB6}" type="pres">
      <dgm:prSet presAssocID="{573112DE-3B76-46A1-AA58-DAD586EC3575}" presName="sibTrans" presStyleLbl="bgSibTrans2D1" presStyleIdx="5" presStyleCnt="6" custAng="20928077" custScaleY="54106" custLinFactY="60636" custLinFactNeighborX="38998" custLinFactNeighborY="100000"/>
      <dgm:spPr/>
      <dgm:t>
        <a:bodyPr/>
        <a:lstStyle/>
        <a:p>
          <a:endParaRPr lang="es-ES"/>
        </a:p>
      </dgm:t>
    </dgm:pt>
    <dgm:pt modelId="{76C26DF3-1D92-4A5B-8682-CF88D3411516}" type="pres">
      <dgm:prSet presAssocID="{343C6E15-2B44-4237-A3F3-13216F26CD16}" presName="compNode" presStyleCnt="0"/>
      <dgm:spPr/>
    </dgm:pt>
    <dgm:pt modelId="{333127CF-626E-4DCE-8463-495E6EE91FD4}" type="pres">
      <dgm:prSet presAssocID="{343C6E15-2B44-4237-A3F3-13216F26CD16}" presName="dummyConnPt" presStyleCnt="0"/>
      <dgm:spPr/>
    </dgm:pt>
    <dgm:pt modelId="{446E1DE0-CD66-4F6B-85FA-9B7175720CEE}" type="pres">
      <dgm:prSet presAssocID="{343C6E15-2B44-4237-A3F3-13216F26CD16}" presName="node" presStyleLbl="node1" presStyleIdx="6" presStyleCnt="7" custScaleX="53514" custScaleY="93042" custLinFactY="100000" custLinFactNeighborX="-5441" custLinFactNeighborY="102731">
        <dgm:presLayoutVars>
          <dgm:bulletEnabled val="1"/>
        </dgm:presLayoutVars>
      </dgm:prSet>
      <dgm:spPr/>
      <dgm:t>
        <a:bodyPr/>
        <a:lstStyle/>
        <a:p>
          <a:endParaRPr lang="es-ES"/>
        </a:p>
      </dgm:t>
    </dgm:pt>
  </dgm:ptLst>
  <dgm:cxnLst>
    <dgm:cxn modelId="{CB519719-90BF-43A8-B2B7-2F9DB1FD241A}" type="presOf" srcId="{573112DE-3B76-46A1-AA58-DAD586EC3575}" destId="{F450FC37-BAB1-4DA2-9ACD-14F20DFA2BB6}" srcOrd="0" destOrd="0" presId="urn:microsoft.com/office/officeart/2005/8/layout/bProcess4"/>
    <dgm:cxn modelId="{790FBB63-2599-4497-BADA-6F5CC1046A4D}" srcId="{46A34B53-51BA-4E49-8F7F-12B47E621C9A}" destId="{7CD7D0EC-944B-4D0D-BA84-08E4254831A5}" srcOrd="5" destOrd="0" parTransId="{5B77BFAE-0C79-4298-9D80-7D224CBF335E}" sibTransId="{573112DE-3B76-46A1-AA58-DAD586EC3575}"/>
    <dgm:cxn modelId="{0A343E11-A616-40D3-B6C9-7FBB9D2AE286}" type="presOf" srcId="{2CF64869-4BFD-4E50-9020-024E5D494DCA}" destId="{830C7D90-8C43-4020-A57C-537C73B9E70C}" srcOrd="0" destOrd="0" presId="urn:microsoft.com/office/officeart/2005/8/layout/bProcess4"/>
    <dgm:cxn modelId="{079B6A7A-CCB0-4BB8-A07A-9E54540EBF2B}" type="presOf" srcId="{46A34B53-51BA-4E49-8F7F-12B47E621C9A}" destId="{004725BB-C966-47CA-94BC-45CC2CDA9B56}" srcOrd="0" destOrd="0" presId="urn:microsoft.com/office/officeart/2005/8/layout/bProcess4"/>
    <dgm:cxn modelId="{BC507AA6-1DFD-4558-BFCB-DBD3F516C5C5}" srcId="{46A34B53-51BA-4E49-8F7F-12B47E621C9A}" destId="{670A4F4A-AE3D-49CE-A72B-9F34C97FB0F9}" srcOrd="3" destOrd="0" parTransId="{0A997952-BD0A-4692-A345-BCCAB9EFDC2D}" sibTransId="{7EC73A9E-429E-44FA-AE1F-0964B371FE09}"/>
    <dgm:cxn modelId="{720FCADD-70C2-41DB-B1B2-814C292D313B}" type="presOf" srcId="{FFED17D3-24BF-4162-B9D8-86A86863CBF5}" destId="{82053555-92FF-4C8F-850A-D182316FBC1F}" srcOrd="0" destOrd="0" presId="urn:microsoft.com/office/officeart/2005/8/layout/bProcess4"/>
    <dgm:cxn modelId="{BD977B43-8CA2-4AB8-B531-0FA24C9EB6B2}" type="presOf" srcId="{343C6E15-2B44-4237-A3F3-13216F26CD16}" destId="{446E1DE0-CD66-4F6B-85FA-9B7175720CEE}" srcOrd="0" destOrd="0" presId="urn:microsoft.com/office/officeart/2005/8/layout/bProcess4"/>
    <dgm:cxn modelId="{A3124DBE-EE04-46D0-877D-27223470BFA8}" srcId="{46A34B53-51BA-4E49-8F7F-12B47E621C9A}" destId="{FFED17D3-24BF-4162-B9D8-86A86863CBF5}" srcOrd="2" destOrd="0" parTransId="{1DE131A6-A467-4345-8C4D-EBEA53EAAA83}" sibTransId="{C24116C4-3042-4795-A013-3F6F92F2F656}"/>
    <dgm:cxn modelId="{493EB0F4-061C-4702-8548-9A80AD1FA672}" type="presOf" srcId="{C24116C4-3042-4795-A013-3F6F92F2F656}" destId="{53330B25-E705-4300-B91B-A31F54501E72}" srcOrd="0" destOrd="0" presId="urn:microsoft.com/office/officeart/2005/8/layout/bProcess4"/>
    <dgm:cxn modelId="{B84694AA-83E6-4D8E-BB03-D7CA404B4950}" srcId="{46A34B53-51BA-4E49-8F7F-12B47E621C9A}" destId="{5BBE630E-BC48-48E7-B479-D3756BB2799E}" srcOrd="4" destOrd="0" parTransId="{9BF96553-DF20-4EF4-867F-2C5CFF5A24DB}" sibTransId="{2CF64869-4BFD-4E50-9020-024E5D494DCA}"/>
    <dgm:cxn modelId="{CDEE057F-6B1A-473C-B7B1-54795BB45B12}" srcId="{46A34B53-51BA-4E49-8F7F-12B47E621C9A}" destId="{343C6E15-2B44-4237-A3F3-13216F26CD16}" srcOrd="6" destOrd="0" parTransId="{90E72954-CBFA-4D5A-83C2-31DF15871845}" sibTransId="{965AA313-FEEE-4EA9-8F4D-4803DBA73640}"/>
    <dgm:cxn modelId="{2DF6385E-44EE-450F-9EFC-83EE2AA39111}" type="presOf" srcId="{F51FF26D-A3B1-4CF5-9F59-74E12F607385}" destId="{C250992A-688E-42E9-A8F9-30E054711E51}" srcOrd="0" destOrd="0" presId="urn:microsoft.com/office/officeart/2005/8/layout/bProcess4"/>
    <dgm:cxn modelId="{635576F6-5979-48C8-B243-18298802D58E}" srcId="{46A34B53-51BA-4E49-8F7F-12B47E621C9A}" destId="{48A718F9-16DC-4B3C-A3F9-336093202909}" srcOrd="0" destOrd="0" parTransId="{C83A3BFF-FC02-4A6D-8743-EB3C314C2123}" sibTransId="{F51FF26D-A3B1-4CF5-9F59-74E12F607385}"/>
    <dgm:cxn modelId="{3A7EE1AC-DD84-4CE5-A671-0A5439B99C2E}" srcId="{46A34B53-51BA-4E49-8F7F-12B47E621C9A}" destId="{E03ECF88-5B25-4D7C-B281-C76AB376E8D8}" srcOrd="1" destOrd="0" parTransId="{B57BB93C-F800-4E16-92A8-427005A656D7}" sibTransId="{2119E3CD-2F1C-42BD-AD52-B6D75B82E1C3}"/>
    <dgm:cxn modelId="{3177B302-233D-47B4-BEC6-49AE4431F89A}" type="presOf" srcId="{7CD7D0EC-944B-4D0D-BA84-08E4254831A5}" destId="{BF23F3EA-0B4F-40C4-9C34-953DBAD9069D}" srcOrd="0" destOrd="0" presId="urn:microsoft.com/office/officeart/2005/8/layout/bProcess4"/>
    <dgm:cxn modelId="{F5685336-B7B2-4E05-B020-140B16A14119}" type="presOf" srcId="{5BBE630E-BC48-48E7-B479-D3756BB2799E}" destId="{DA2D7374-7899-47C4-BDA9-320C422D2866}" srcOrd="0" destOrd="0" presId="urn:microsoft.com/office/officeart/2005/8/layout/bProcess4"/>
    <dgm:cxn modelId="{76968061-DA67-4C04-9DA2-0784E132C367}" type="presOf" srcId="{E03ECF88-5B25-4D7C-B281-C76AB376E8D8}" destId="{2BE23D66-B4F7-42F2-96E4-294F3B0BEDA2}" srcOrd="0" destOrd="0" presId="urn:microsoft.com/office/officeart/2005/8/layout/bProcess4"/>
    <dgm:cxn modelId="{27309AB5-68F1-4584-AAFF-9CECB599F5A5}" type="presOf" srcId="{7EC73A9E-429E-44FA-AE1F-0964B371FE09}" destId="{CF659640-4538-4ADB-B609-C5653E08D083}" srcOrd="0" destOrd="0" presId="urn:microsoft.com/office/officeart/2005/8/layout/bProcess4"/>
    <dgm:cxn modelId="{40D51893-215E-49CE-8693-51170D398C1A}" type="presOf" srcId="{48A718F9-16DC-4B3C-A3F9-336093202909}" destId="{00F61E50-2890-4631-B048-107659E073EF}" srcOrd="0" destOrd="0" presId="urn:microsoft.com/office/officeart/2005/8/layout/bProcess4"/>
    <dgm:cxn modelId="{DE501AF8-50EE-4F70-B3FD-833AE7A1F23E}" type="presOf" srcId="{2119E3CD-2F1C-42BD-AD52-B6D75B82E1C3}" destId="{66CDFC53-7954-4535-AFE5-634EF2D8F0C7}" srcOrd="0" destOrd="0" presId="urn:microsoft.com/office/officeart/2005/8/layout/bProcess4"/>
    <dgm:cxn modelId="{FDB805F9-8B43-417C-914B-B353B16B8E5E}" type="presOf" srcId="{670A4F4A-AE3D-49CE-A72B-9F34C97FB0F9}" destId="{B69E3C6A-0602-4259-BA42-BDFC12E700C9}" srcOrd="0" destOrd="0" presId="urn:microsoft.com/office/officeart/2005/8/layout/bProcess4"/>
    <dgm:cxn modelId="{CBE40163-EAD5-4D11-A722-B87654932654}" type="presParOf" srcId="{004725BB-C966-47CA-94BC-45CC2CDA9B56}" destId="{D78788E8-83FB-4D29-898C-4372763B7D55}" srcOrd="0" destOrd="0" presId="urn:microsoft.com/office/officeart/2005/8/layout/bProcess4"/>
    <dgm:cxn modelId="{9285E73D-9D61-495C-97A0-9DA49523459E}" type="presParOf" srcId="{D78788E8-83FB-4D29-898C-4372763B7D55}" destId="{92BA5FA9-0F29-42FF-89C5-CAABB9B825F3}" srcOrd="0" destOrd="0" presId="urn:microsoft.com/office/officeart/2005/8/layout/bProcess4"/>
    <dgm:cxn modelId="{39D6D1BB-7EE1-4E4D-9293-DD2D8A3E835B}" type="presParOf" srcId="{D78788E8-83FB-4D29-898C-4372763B7D55}" destId="{00F61E50-2890-4631-B048-107659E073EF}" srcOrd="1" destOrd="0" presId="urn:microsoft.com/office/officeart/2005/8/layout/bProcess4"/>
    <dgm:cxn modelId="{BBA29D98-CA69-49AE-94FE-B6CEA5586887}" type="presParOf" srcId="{004725BB-C966-47CA-94BC-45CC2CDA9B56}" destId="{C250992A-688E-42E9-A8F9-30E054711E51}" srcOrd="1" destOrd="0" presId="urn:microsoft.com/office/officeart/2005/8/layout/bProcess4"/>
    <dgm:cxn modelId="{1BB4E42C-21C1-4EC0-8EE2-7DF1B63A5FEE}" type="presParOf" srcId="{004725BB-C966-47CA-94BC-45CC2CDA9B56}" destId="{DA712DA9-32D2-449B-BF23-FBC0967F9A69}" srcOrd="2" destOrd="0" presId="urn:microsoft.com/office/officeart/2005/8/layout/bProcess4"/>
    <dgm:cxn modelId="{2498F7FB-E0A3-41A6-A692-C350F875F506}" type="presParOf" srcId="{DA712DA9-32D2-449B-BF23-FBC0967F9A69}" destId="{762981B3-AED1-4AD5-BEC9-4DAEC9348737}" srcOrd="0" destOrd="0" presId="urn:microsoft.com/office/officeart/2005/8/layout/bProcess4"/>
    <dgm:cxn modelId="{6BF7DABE-7463-4D3A-B7B3-94357956DDE7}" type="presParOf" srcId="{DA712DA9-32D2-449B-BF23-FBC0967F9A69}" destId="{2BE23D66-B4F7-42F2-96E4-294F3B0BEDA2}" srcOrd="1" destOrd="0" presId="urn:microsoft.com/office/officeart/2005/8/layout/bProcess4"/>
    <dgm:cxn modelId="{1AF49F2D-9798-47A0-9032-9DDAF44C1CF9}" type="presParOf" srcId="{004725BB-C966-47CA-94BC-45CC2CDA9B56}" destId="{66CDFC53-7954-4535-AFE5-634EF2D8F0C7}" srcOrd="3" destOrd="0" presId="urn:microsoft.com/office/officeart/2005/8/layout/bProcess4"/>
    <dgm:cxn modelId="{10A984ED-C6FB-411D-9EB2-F42BA214B09E}" type="presParOf" srcId="{004725BB-C966-47CA-94BC-45CC2CDA9B56}" destId="{03FB0ABB-EB2D-4553-B871-BE8EA269C555}" srcOrd="4" destOrd="0" presId="urn:microsoft.com/office/officeart/2005/8/layout/bProcess4"/>
    <dgm:cxn modelId="{FE4E629F-8D09-42A7-B487-83470FAD0D43}" type="presParOf" srcId="{03FB0ABB-EB2D-4553-B871-BE8EA269C555}" destId="{C64A1F28-1F33-491F-A59A-9079CAFE0B2E}" srcOrd="0" destOrd="0" presId="urn:microsoft.com/office/officeart/2005/8/layout/bProcess4"/>
    <dgm:cxn modelId="{5757E9B9-B23C-425F-BF2C-C8712D582483}" type="presParOf" srcId="{03FB0ABB-EB2D-4553-B871-BE8EA269C555}" destId="{82053555-92FF-4C8F-850A-D182316FBC1F}" srcOrd="1" destOrd="0" presId="urn:microsoft.com/office/officeart/2005/8/layout/bProcess4"/>
    <dgm:cxn modelId="{CDA6881B-5A33-47EE-99EC-C687164E5C2F}" type="presParOf" srcId="{004725BB-C966-47CA-94BC-45CC2CDA9B56}" destId="{53330B25-E705-4300-B91B-A31F54501E72}" srcOrd="5" destOrd="0" presId="urn:microsoft.com/office/officeart/2005/8/layout/bProcess4"/>
    <dgm:cxn modelId="{14B00137-CE71-49A3-8094-EBD4B9DC8BB4}" type="presParOf" srcId="{004725BB-C966-47CA-94BC-45CC2CDA9B56}" destId="{32509798-D28C-4119-B085-DC7B104DEA72}" srcOrd="6" destOrd="0" presId="urn:microsoft.com/office/officeart/2005/8/layout/bProcess4"/>
    <dgm:cxn modelId="{1FC32440-94C4-4580-AB9D-12E2586CA7CC}" type="presParOf" srcId="{32509798-D28C-4119-B085-DC7B104DEA72}" destId="{41E6A47D-E36A-4DBA-9AC3-E976B9B51834}" srcOrd="0" destOrd="0" presId="urn:microsoft.com/office/officeart/2005/8/layout/bProcess4"/>
    <dgm:cxn modelId="{901C413B-73E7-4A82-87B0-7055BFAB63FC}" type="presParOf" srcId="{32509798-D28C-4119-B085-DC7B104DEA72}" destId="{B69E3C6A-0602-4259-BA42-BDFC12E700C9}" srcOrd="1" destOrd="0" presId="urn:microsoft.com/office/officeart/2005/8/layout/bProcess4"/>
    <dgm:cxn modelId="{7F109E97-21C0-49D2-ACC0-F2003CF55566}" type="presParOf" srcId="{004725BB-C966-47CA-94BC-45CC2CDA9B56}" destId="{CF659640-4538-4ADB-B609-C5653E08D083}" srcOrd="7" destOrd="0" presId="urn:microsoft.com/office/officeart/2005/8/layout/bProcess4"/>
    <dgm:cxn modelId="{EB7D8DFD-B64B-46AA-A1DA-73EF5E698844}" type="presParOf" srcId="{004725BB-C966-47CA-94BC-45CC2CDA9B56}" destId="{A12DF117-9750-4FEA-8239-D01245BE3056}" srcOrd="8" destOrd="0" presId="urn:microsoft.com/office/officeart/2005/8/layout/bProcess4"/>
    <dgm:cxn modelId="{DD0999A0-91E5-4334-875B-1460E90B530B}" type="presParOf" srcId="{A12DF117-9750-4FEA-8239-D01245BE3056}" destId="{C77E66CE-770E-48C3-892E-32A2ED3DDF4E}" srcOrd="0" destOrd="0" presId="urn:microsoft.com/office/officeart/2005/8/layout/bProcess4"/>
    <dgm:cxn modelId="{E97C98F5-8FE9-408B-8316-9D5A87435E12}" type="presParOf" srcId="{A12DF117-9750-4FEA-8239-D01245BE3056}" destId="{DA2D7374-7899-47C4-BDA9-320C422D2866}" srcOrd="1" destOrd="0" presId="urn:microsoft.com/office/officeart/2005/8/layout/bProcess4"/>
    <dgm:cxn modelId="{2C98A45A-DEAE-4E24-B5D2-9ADAAD617E51}" type="presParOf" srcId="{004725BB-C966-47CA-94BC-45CC2CDA9B56}" destId="{830C7D90-8C43-4020-A57C-537C73B9E70C}" srcOrd="9" destOrd="0" presId="urn:microsoft.com/office/officeart/2005/8/layout/bProcess4"/>
    <dgm:cxn modelId="{F91E88CE-9B3D-4E11-B91C-994EE0203083}" type="presParOf" srcId="{004725BB-C966-47CA-94BC-45CC2CDA9B56}" destId="{ABEF5BA1-15B1-44E4-8730-78B21DB27889}" srcOrd="10" destOrd="0" presId="urn:microsoft.com/office/officeart/2005/8/layout/bProcess4"/>
    <dgm:cxn modelId="{854F5740-6A78-4A31-8A35-DF164A93A381}" type="presParOf" srcId="{ABEF5BA1-15B1-44E4-8730-78B21DB27889}" destId="{BF04053C-5BA7-49E7-85AC-7F7CB4ACB220}" srcOrd="0" destOrd="0" presId="urn:microsoft.com/office/officeart/2005/8/layout/bProcess4"/>
    <dgm:cxn modelId="{1509EC73-0E78-4944-8883-2CB7C0D88568}" type="presParOf" srcId="{ABEF5BA1-15B1-44E4-8730-78B21DB27889}" destId="{BF23F3EA-0B4F-40C4-9C34-953DBAD9069D}" srcOrd="1" destOrd="0" presId="urn:microsoft.com/office/officeart/2005/8/layout/bProcess4"/>
    <dgm:cxn modelId="{FA61B0FF-DE24-484C-83EC-F1AE47096E33}" type="presParOf" srcId="{004725BB-C966-47CA-94BC-45CC2CDA9B56}" destId="{F450FC37-BAB1-4DA2-9ACD-14F20DFA2BB6}" srcOrd="11" destOrd="0" presId="urn:microsoft.com/office/officeart/2005/8/layout/bProcess4"/>
    <dgm:cxn modelId="{6DDF3117-C2EC-4A9D-B67A-F9E3CFCBFEFC}" type="presParOf" srcId="{004725BB-C966-47CA-94BC-45CC2CDA9B56}" destId="{76C26DF3-1D92-4A5B-8682-CF88D3411516}" srcOrd="12" destOrd="0" presId="urn:microsoft.com/office/officeart/2005/8/layout/bProcess4"/>
    <dgm:cxn modelId="{3D6C2DF0-B119-4BBA-A04E-6B07EAE7AE0C}" type="presParOf" srcId="{76C26DF3-1D92-4A5B-8682-CF88D3411516}" destId="{333127CF-626E-4DCE-8463-495E6EE91FD4}" srcOrd="0" destOrd="0" presId="urn:microsoft.com/office/officeart/2005/8/layout/bProcess4"/>
    <dgm:cxn modelId="{B9D6E23A-8561-43FD-A0F6-387663C7BD19}" type="presParOf" srcId="{76C26DF3-1D92-4A5B-8682-CF88D3411516}" destId="{446E1DE0-CD66-4F6B-85FA-9B7175720CE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En España, más de un millón de personas mayores de 65 años viven solas.</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800" dirty="0" smtClean="0"/>
            <a:t>En Madrid son casi 140.000.</a:t>
          </a:r>
          <a:endParaRPr lang="es-ES" sz="1800" dirty="0"/>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La</a:t>
          </a:r>
          <a:r>
            <a:rPr lang="es-ES" sz="1800" baseline="0" dirty="0" smtClean="0"/>
            <a:t> soledad es uno de los problemas más graves.</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Impide  envejecer de forma saludable y un desarrollo personal.</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baseline="0" dirty="0" smtClean="0"/>
            <a:t>Buscamos paliar esa soledad a través de la acción voluntaria</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custRadScaleRad="107477" custRadScaleInc="25879">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custRadScaleRad="107488" custRadScaleInc="-26927">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custRadScaleRad="96967" custRadScaleInc="-7458">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custRadScaleRad="99374" custRadScaleInc="32170">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custRadScaleRad="127799" custRadScaleInc="76794">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41B4CDC9-FCAC-4F07-97EE-24D7E2B06880}" type="presOf" srcId="{ED4B5602-DBD3-4652-9F43-58855C15BE7D}" destId="{3DC42ADD-6DEB-4FE9-90B0-ABA7592DE71A}" srcOrd="0" destOrd="0" presId="urn:microsoft.com/office/officeart/2005/8/layout/cycle2"/>
    <dgm:cxn modelId="{67BDE2E3-7144-4C72-B434-E7FEA9674F88}" type="presOf" srcId="{2E9CFDFF-A603-4ED7-BDD0-E54553EBAE53}" destId="{57144A12-0F05-48C4-9C20-C5530B4EBE47}" srcOrd="1" destOrd="0" presId="urn:microsoft.com/office/officeart/2005/8/layout/cycle2"/>
    <dgm:cxn modelId="{B8335CF3-DC56-4886-A0ED-3D9B0725EABA}" type="presOf" srcId="{ED891CA2-7CCC-4B6E-8104-0C28FFB17DBA}" destId="{F134965F-C059-42EF-9EA4-BC0100883B24}" srcOrd="0" destOrd="0" presId="urn:microsoft.com/office/officeart/2005/8/layout/cycle2"/>
    <dgm:cxn modelId="{860FC7A4-B383-4DE7-B370-B5BA9037A562}" type="presOf" srcId="{870AFFC6-1E85-479D-9A1A-52FD8A35CB30}" destId="{C4FF13C2-28E0-4152-902F-DF9166E786FA}" srcOrd="0" destOrd="0" presId="urn:microsoft.com/office/officeart/2005/8/layout/cycle2"/>
    <dgm:cxn modelId="{70226002-C8FD-4C3D-AAE8-07B737B1C26C}" type="presOf" srcId="{5EC96153-72A4-4094-B0D5-F6A36A395CCD}" destId="{912E0399-0FA4-4F13-B187-5384F249ACB2}" srcOrd="0"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22AD8990-BFAE-4BCF-91B9-3244F110AF6C}" srcId="{5EC96153-72A4-4094-B0D5-F6A36A395CCD}" destId="{81F018A5-7F6E-4B75-A4B2-20A754161C7D}" srcOrd="4" destOrd="0" parTransId="{6507BAC8-566F-421A-9550-FD091F9D9CDE}" sibTransId="{870AFFC6-1E85-479D-9A1A-52FD8A35CB30}"/>
    <dgm:cxn modelId="{F0D1CDFB-1191-4EFB-AFF6-637C859C8B31}" type="presOf" srcId="{FEFA94F6-9F48-4E3D-B74C-08E0B5607755}" destId="{D4CD9D9C-6ED9-4F07-BAB3-EB319569C4A6}" srcOrd="0" destOrd="0" presId="urn:microsoft.com/office/officeart/2005/8/layout/cycle2"/>
    <dgm:cxn modelId="{696F05C2-4673-447E-9764-50F324093270}" srcId="{5EC96153-72A4-4094-B0D5-F6A36A395CCD}" destId="{ED4B5602-DBD3-4652-9F43-58855C15BE7D}" srcOrd="3" destOrd="0" parTransId="{363738AE-E586-460D-8BDC-83764FAB82E7}" sibTransId="{FEFA94F6-9F48-4E3D-B74C-08E0B5607755}"/>
    <dgm:cxn modelId="{81AA1936-0EBC-41B3-A7F4-3C3B8702708A}" type="presOf" srcId="{0757C93B-BF10-49E0-A738-8B09EB13D1C8}" destId="{FC242B48-C7A6-4E03-8BA9-A90B65508970}" srcOrd="0" destOrd="0" presId="urn:microsoft.com/office/officeart/2005/8/layout/cycle2"/>
    <dgm:cxn modelId="{8E84C8C0-EDB2-473E-8695-DBB21B19DAB2}" srcId="{5EC96153-72A4-4094-B0D5-F6A36A395CCD}" destId="{BD94FEBC-1AF2-45BA-8811-2EFC9F19C658}" srcOrd="2" destOrd="0" parTransId="{BF82788E-5889-49A4-BDEC-0DBDF45FEC5D}" sibTransId="{73DEC020-37D0-401E-8515-69FF6DE524B8}"/>
    <dgm:cxn modelId="{18B8894D-C934-4B38-A4BF-78EBC84C4109}" type="presOf" srcId="{FEFA94F6-9F48-4E3D-B74C-08E0B5607755}" destId="{961BAB62-39CF-4DA0-A410-81A86FA7F943}" srcOrd="1" destOrd="0" presId="urn:microsoft.com/office/officeart/2005/8/layout/cycle2"/>
    <dgm:cxn modelId="{7386DC8F-7D33-443E-91C3-43DBDA1AE4B3}" type="presOf" srcId="{2E9CFDFF-A603-4ED7-BDD0-E54553EBAE53}" destId="{018EFD9C-F4F1-4A21-BBE6-66F73868E72D}" srcOrd="0" destOrd="0" presId="urn:microsoft.com/office/officeart/2005/8/layout/cycle2"/>
    <dgm:cxn modelId="{34D94275-6D6C-4957-9DD1-A6D780D3759B}" type="presOf" srcId="{81F018A5-7F6E-4B75-A4B2-20A754161C7D}" destId="{98A8CBC1-7D01-46E3-AA28-38007B651612}" srcOrd="0" destOrd="0" presId="urn:microsoft.com/office/officeart/2005/8/layout/cycle2"/>
    <dgm:cxn modelId="{7CE49923-6DC0-4F26-92AD-1B9D58699AE7}" type="presOf" srcId="{BD8A57ED-F2D7-4820-9606-653A9D5F45B5}" destId="{859BA4A1-0123-43AA-B2FF-9768061B9A24}" srcOrd="0" destOrd="0" presId="urn:microsoft.com/office/officeart/2005/8/layout/cycle2"/>
    <dgm:cxn modelId="{654AE44B-02DD-498C-A622-B4707D549B45}" type="presOf" srcId="{BD94FEBC-1AF2-45BA-8811-2EFC9F19C658}" destId="{4E1F9D33-AA4C-4B17-BD8D-866B8A62B7D4}"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CA00C1CF-77ED-45C2-BE02-DA885766AE70}" type="presOf" srcId="{73DEC020-37D0-401E-8515-69FF6DE524B8}" destId="{0355A053-3432-4247-B70B-0B378A75AA87}" srcOrd="1" destOrd="0" presId="urn:microsoft.com/office/officeart/2005/8/layout/cycle2"/>
    <dgm:cxn modelId="{567CC2A7-078B-4CDB-889F-E1167C1BCB59}" type="presOf" srcId="{73DEC020-37D0-401E-8515-69FF6DE524B8}" destId="{DDC1CA22-3461-40E5-B7D6-86F13B8B325E}" srcOrd="0" destOrd="0" presId="urn:microsoft.com/office/officeart/2005/8/layout/cycle2"/>
    <dgm:cxn modelId="{AF3FC00E-5223-46C7-9F1D-2486A0E63446}" type="presOf" srcId="{0757C93B-BF10-49E0-A738-8B09EB13D1C8}" destId="{2F9188D4-6286-46F6-8C71-65C4418B19A1}" srcOrd="1" destOrd="0" presId="urn:microsoft.com/office/officeart/2005/8/layout/cycle2"/>
    <dgm:cxn modelId="{22A74995-CE95-4F66-9CE9-C620FDA6F198}" type="presOf" srcId="{870AFFC6-1E85-479D-9A1A-52FD8A35CB30}" destId="{0458C105-F0C1-4AF6-8DA6-F217BF7C2054}" srcOrd="1" destOrd="0" presId="urn:microsoft.com/office/officeart/2005/8/layout/cycle2"/>
    <dgm:cxn modelId="{C8176266-38EE-435B-BAA7-63917E7DAA68}" type="presParOf" srcId="{912E0399-0FA4-4F13-B187-5384F249ACB2}" destId="{F134965F-C059-42EF-9EA4-BC0100883B24}" srcOrd="0" destOrd="0" presId="urn:microsoft.com/office/officeart/2005/8/layout/cycle2"/>
    <dgm:cxn modelId="{A38C8398-9E0C-4529-81B9-ACFA7F3800DC}" type="presParOf" srcId="{912E0399-0FA4-4F13-B187-5384F249ACB2}" destId="{FC242B48-C7A6-4E03-8BA9-A90B65508970}" srcOrd="1" destOrd="0" presId="urn:microsoft.com/office/officeart/2005/8/layout/cycle2"/>
    <dgm:cxn modelId="{488B401D-9E92-4EFD-ACDD-AAAFB5EB6A97}" type="presParOf" srcId="{FC242B48-C7A6-4E03-8BA9-A90B65508970}" destId="{2F9188D4-6286-46F6-8C71-65C4418B19A1}" srcOrd="0" destOrd="0" presId="urn:microsoft.com/office/officeart/2005/8/layout/cycle2"/>
    <dgm:cxn modelId="{A8BC9B4C-42D9-4483-9B00-42D8B4428B3F}" type="presParOf" srcId="{912E0399-0FA4-4F13-B187-5384F249ACB2}" destId="{859BA4A1-0123-43AA-B2FF-9768061B9A24}" srcOrd="2" destOrd="0" presId="urn:microsoft.com/office/officeart/2005/8/layout/cycle2"/>
    <dgm:cxn modelId="{9CA1A2A8-51EA-488D-91A2-862337CFB2B1}" type="presParOf" srcId="{912E0399-0FA4-4F13-B187-5384F249ACB2}" destId="{018EFD9C-F4F1-4A21-BBE6-66F73868E72D}" srcOrd="3" destOrd="0" presId="urn:microsoft.com/office/officeart/2005/8/layout/cycle2"/>
    <dgm:cxn modelId="{A0EDD9B6-0B98-48AA-8744-B63A4CBDCCAD}" type="presParOf" srcId="{018EFD9C-F4F1-4A21-BBE6-66F73868E72D}" destId="{57144A12-0F05-48C4-9C20-C5530B4EBE47}" srcOrd="0" destOrd="0" presId="urn:microsoft.com/office/officeart/2005/8/layout/cycle2"/>
    <dgm:cxn modelId="{8B588285-10EF-4886-8E67-77310C48ADCD}" type="presParOf" srcId="{912E0399-0FA4-4F13-B187-5384F249ACB2}" destId="{4E1F9D33-AA4C-4B17-BD8D-866B8A62B7D4}" srcOrd="4" destOrd="0" presId="urn:microsoft.com/office/officeart/2005/8/layout/cycle2"/>
    <dgm:cxn modelId="{EF9A07DD-8968-4595-8AD4-5374D4ACDEB7}" type="presParOf" srcId="{912E0399-0FA4-4F13-B187-5384F249ACB2}" destId="{DDC1CA22-3461-40E5-B7D6-86F13B8B325E}" srcOrd="5" destOrd="0" presId="urn:microsoft.com/office/officeart/2005/8/layout/cycle2"/>
    <dgm:cxn modelId="{971EC177-02B9-41FD-860F-F2DA3F2F7926}" type="presParOf" srcId="{DDC1CA22-3461-40E5-B7D6-86F13B8B325E}" destId="{0355A053-3432-4247-B70B-0B378A75AA87}" srcOrd="0" destOrd="0" presId="urn:microsoft.com/office/officeart/2005/8/layout/cycle2"/>
    <dgm:cxn modelId="{B36DFAB0-48A3-45FA-8510-1577D007A563}" type="presParOf" srcId="{912E0399-0FA4-4F13-B187-5384F249ACB2}" destId="{3DC42ADD-6DEB-4FE9-90B0-ABA7592DE71A}" srcOrd="6" destOrd="0" presId="urn:microsoft.com/office/officeart/2005/8/layout/cycle2"/>
    <dgm:cxn modelId="{F0FF7ED0-F86C-4694-B2E0-C23CA78C6F14}" type="presParOf" srcId="{912E0399-0FA4-4F13-B187-5384F249ACB2}" destId="{D4CD9D9C-6ED9-4F07-BAB3-EB319569C4A6}" srcOrd="7" destOrd="0" presId="urn:microsoft.com/office/officeart/2005/8/layout/cycle2"/>
    <dgm:cxn modelId="{6E1417DC-782A-4645-B084-64E0215EFAF3}" type="presParOf" srcId="{D4CD9D9C-6ED9-4F07-BAB3-EB319569C4A6}" destId="{961BAB62-39CF-4DA0-A410-81A86FA7F943}" srcOrd="0" destOrd="0" presId="urn:microsoft.com/office/officeart/2005/8/layout/cycle2"/>
    <dgm:cxn modelId="{4B2585F5-3B13-4DBA-89EC-B6AB061FE74C}" type="presParOf" srcId="{912E0399-0FA4-4F13-B187-5384F249ACB2}" destId="{98A8CBC1-7D01-46E3-AA28-38007B651612}" srcOrd="8" destOrd="0" presId="urn:microsoft.com/office/officeart/2005/8/layout/cycle2"/>
    <dgm:cxn modelId="{59F4A4B2-B73E-4F58-9DA1-9AF7085CE774}" type="presParOf" srcId="{912E0399-0FA4-4F13-B187-5384F249ACB2}" destId="{C4FF13C2-28E0-4152-902F-DF9166E786FA}" srcOrd="9" destOrd="0" presId="urn:microsoft.com/office/officeart/2005/8/layout/cycle2"/>
    <dgm:cxn modelId="{35D093B3-5873-4DC3-A842-36930EE1FD5C}"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En España hay 77.000 personas en prisión.</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700" dirty="0" smtClean="0">
              <a:solidFill>
                <a:schemeClr val="tx1"/>
              </a:solidFill>
            </a:rPr>
            <a:t>La cárcel Tiene una función de restauradora y de resocialización.</a:t>
          </a:r>
          <a:endParaRPr lang="es-ES" sz="1700" dirty="0">
            <a:solidFill>
              <a:schemeClr val="tx1"/>
            </a:solidFill>
          </a:endParaRPr>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El</a:t>
          </a:r>
          <a:r>
            <a:rPr lang="es-ES" sz="1800" baseline="0" dirty="0" smtClean="0"/>
            <a:t> fomento de la cultura y la educación ayuda en su proceso.</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Al</a:t>
          </a:r>
          <a:r>
            <a:rPr lang="es-ES" sz="1800" baseline="0" dirty="0" smtClean="0"/>
            <a:t> salir, el interno tendrá más elementos para elegir un nuevo proyecto de vida.</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dirty="0" smtClean="0"/>
            <a:t>Hay</a:t>
          </a:r>
          <a:r>
            <a:rPr lang="es-ES" sz="1800" baseline="0" dirty="0" smtClean="0"/>
            <a:t> más de 500 asociaciones en las cárceles españolas.</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custRadScaleRad="93097" custRadScaleInc="-254">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custScaleX="111438" custScaleY="120664">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E7E566EA-C4DE-42B0-906E-3B6360A5CEFC}" type="presOf" srcId="{5EC96153-72A4-4094-B0D5-F6A36A395CCD}" destId="{912E0399-0FA4-4F13-B187-5384F249ACB2}" srcOrd="0" destOrd="0" presId="urn:microsoft.com/office/officeart/2005/8/layout/cycle2"/>
    <dgm:cxn modelId="{8E84C8C0-EDB2-473E-8695-DBB21B19DAB2}" srcId="{5EC96153-72A4-4094-B0D5-F6A36A395CCD}" destId="{BD94FEBC-1AF2-45BA-8811-2EFC9F19C658}" srcOrd="2" destOrd="0" parTransId="{BF82788E-5889-49A4-BDEC-0DBDF45FEC5D}" sibTransId="{73DEC020-37D0-401E-8515-69FF6DE524B8}"/>
    <dgm:cxn modelId="{696F05C2-4673-447E-9764-50F324093270}" srcId="{5EC96153-72A4-4094-B0D5-F6A36A395CCD}" destId="{ED4B5602-DBD3-4652-9F43-58855C15BE7D}" srcOrd="3" destOrd="0" parTransId="{363738AE-E586-460D-8BDC-83764FAB82E7}" sibTransId="{FEFA94F6-9F48-4E3D-B74C-08E0B5607755}"/>
    <dgm:cxn modelId="{3CD48245-14EF-49B0-B0EC-AF415BC08011}" type="presOf" srcId="{73DEC020-37D0-401E-8515-69FF6DE524B8}" destId="{DDC1CA22-3461-40E5-B7D6-86F13B8B325E}" srcOrd="0" destOrd="0" presId="urn:microsoft.com/office/officeart/2005/8/layout/cycle2"/>
    <dgm:cxn modelId="{B71E3B31-0279-41B1-808D-44DF8227A3D0}" type="presOf" srcId="{73DEC020-37D0-401E-8515-69FF6DE524B8}" destId="{0355A053-3432-4247-B70B-0B378A75AA87}" srcOrd="1"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0DD9DD4B-9BDC-492A-9962-BA847BB66EFF}" type="presOf" srcId="{2E9CFDFF-A603-4ED7-BDD0-E54553EBAE53}" destId="{57144A12-0F05-48C4-9C20-C5530B4EBE47}" srcOrd="1" destOrd="0" presId="urn:microsoft.com/office/officeart/2005/8/layout/cycle2"/>
    <dgm:cxn modelId="{C2058787-2470-41EA-9181-6201BF0E4FDB}" type="presOf" srcId="{0757C93B-BF10-49E0-A738-8B09EB13D1C8}" destId="{FC242B48-C7A6-4E03-8BA9-A90B65508970}" srcOrd="0" destOrd="0" presId="urn:microsoft.com/office/officeart/2005/8/layout/cycle2"/>
    <dgm:cxn modelId="{8AF99AAA-C2B4-41E9-90DC-F0A82EFEF7F2}" type="presOf" srcId="{ED4B5602-DBD3-4652-9F43-58855C15BE7D}" destId="{3DC42ADD-6DEB-4FE9-90B0-ABA7592DE71A}" srcOrd="0" destOrd="0" presId="urn:microsoft.com/office/officeart/2005/8/layout/cycle2"/>
    <dgm:cxn modelId="{3A31F5D8-B213-46EA-8B04-E0496CAB945C}" type="presOf" srcId="{FEFA94F6-9F48-4E3D-B74C-08E0B5607755}" destId="{D4CD9D9C-6ED9-4F07-BAB3-EB319569C4A6}" srcOrd="0" destOrd="0" presId="urn:microsoft.com/office/officeart/2005/8/layout/cycle2"/>
    <dgm:cxn modelId="{55C10EAC-B75F-4240-8D9E-8025F74E8F03}" type="presOf" srcId="{BD8A57ED-F2D7-4820-9606-653A9D5F45B5}" destId="{859BA4A1-0123-43AA-B2FF-9768061B9A24}"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0DB0B75E-8195-44A6-A0D5-A6E5097CCC6D}" type="presOf" srcId="{870AFFC6-1E85-479D-9A1A-52FD8A35CB30}" destId="{0458C105-F0C1-4AF6-8DA6-F217BF7C2054}" srcOrd="1" destOrd="0" presId="urn:microsoft.com/office/officeart/2005/8/layout/cycle2"/>
    <dgm:cxn modelId="{EA8F509B-A4A6-433B-8970-1A1699D94B23}" type="presOf" srcId="{870AFFC6-1E85-479D-9A1A-52FD8A35CB30}" destId="{C4FF13C2-28E0-4152-902F-DF9166E786FA}" srcOrd="0" destOrd="0" presId="urn:microsoft.com/office/officeart/2005/8/layout/cycle2"/>
    <dgm:cxn modelId="{5F0C6B36-063F-4956-8662-7FC9DEB30E2A}" type="presOf" srcId="{2E9CFDFF-A603-4ED7-BDD0-E54553EBAE53}" destId="{018EFD9C-F4F1-4A21-BBE6-66F73868E72D}" srcOrd="0" destOrd="0" presId="urn:microsoft.com/office/officeart/2005/8/layout/cycle2"/>
    <dgm:cxn modelId="{239888E9-4A81-4C75-99D0-E786110827CD}" type="presOf" srcId="{0757C93B-BF10-49E0-A738-8B09EB13D1C8}" destId="{2F9188D4-6286-46F6-8C71-65C4418B19A1}" srcOrd="1" destOrd="0" presId="urn:microsoft.com/office/officeart/2005/8/layout/cycle2"/>
    <dgm:cxn modelId="{22AD8990-BFAE-4BCF-91B9-3244F110AF6C}" srcId="{5EC96153-72A4-4094-B0D5-F6A36A395CCD}" destId="{81F018A5-7F6E-4B75-A4B2-20A754161C7D}" srcOrd="4" destOrd="0" parTransId="{6507BAC8-566F-421A-9550-FD091F9D9CDE}" sibTransId="{870AFFC6-1E85-479D-9A1A-52FD8A35CB30}"/>
    <dgm:cxn modelId="{385E90DF-682C-4AB2-BCDD-3FC01DF7201D}" type="presOf" srcId="{ED891CA2-7CCC-4B6E-8104-0C28FFB17DBA}" destId="{F134965F-C059-42EF-9EA4-BC0100883B24}" srcOrd="0" destOrd="0" presId="urn:microsoft.com/office/officeart/2005/8/layout/cycle2"/>
    <dgm:cxn modelId="{0FFEBF25-ECFC-466D-A1CA-EE3CAB7C8216}" type="presOf" srcId="{BD94FEBC-1AF2-45BA-8811-2EFC9F19C658}" destId="{4E1F9D33-AA4C-4B17-BD8D-866B8A62B7D4}" srcOrd="0" destOrd="0" presId="urn:microsoft.com/office/officeart/2005/8/layout/cycle2"/>
    <dgm:cxn modelId="{DEF9A319-91D9-44A6-8918-9A95785E5DF9}" type="presOf" srcId="{81F018A5-7F6E-4B75-A4B2-20A754161C7D}" destId="{98A8CBC1-7D01-46E3-AA28-38007B651612}" srcOrd="0" destOrd="0" presId="urn:microsoft.com/office/officeart/2005/8/layout/cycle2"/>
    <dgm:cxn modelId="{A563B274-D37A-407A-8BE4-DB9756203A9A}" type="presOf" srcId="{FEFA94F6-9F48-4E3D-B74C-08E0B5607755}" destId="{961BAB62-39CF-4DA0-A410-81A86FA7F943}" srcOrd="1" destOrd="0" presId="urn:microsoft.com/office/officeart/2005/8/layout/cycle2"/>
    <dgm:cxn modelId="{939999BE-3140-45AA-8618-E72A1DECD406}" type="presParOf" srcId="{912E0399-0FA4-4F13-B187-5384F249ACB2}" destId="{F134965F-C059-42EF-9EA4-BC0100883B24}" srcOrd="0" destOrd="0" presId="urn:microsoft.com/office/officeart/2005/8/layout/cycle2"/>
    <dgm:cxn modelId="{2D77543B-F5DD-4F16-A54F-851F55D56AE0}" type="presParOf" srcId="{912E0399-0FA4-4F13-B187-5384F249ACB2}" destId="{FC242B48-C7A6-4E03-8BA9-A90B65508970}" srcOrd="1" destOrd="0" presId="urn:microsoft.com/office/officeart/2005/8/layout/cycle2"/>
    <dgm:cxn modelId="{A8E33BF0-EE1F-4943-954D-FC326B9B9318}" type="presParOf" srcId="{FC242B48-C7A6-4E03-8BA9-A90B65508970}" destId="{2F9188D4-6286-46F6-8C71-65C4418B19A1}" srcOrd="0" destOrd="0" presId="urn:microsoft.com/office/officeart/2005/8/layout/cycle2"/>
    <dgm:cxn modelId="{BF1B5308-3B0B-4304-B31A-A1DD5BF8086F}" type="presParOf" srcId="{912E0399-0FA4-4F13-B187-5384F249ACB2}" destId="{859BA4A1-0123-43AA-B2FF-9768061B9A24}" srcOrd="2" destOrd="0" presId="urn:microsoft.com/office/officeart/2005/8/layout/cycle2"/>
    <dgm:cxn modelId="{077DCA89-96D7-4F2D-9F21-225A80286DF5}" type="presParOf" srcId="{912E0399-0FA4-4F13-B187-5384F249ACB2}" destId="{018EFD9C-F4F1-4A21-BBE6-66F73868E72D}" srcOrd="3" destOrd="0" presId="urn:microsoft.com/office/officeart/2005/8/layout/cycle2"/>
    <dgm:cxn modelId="{15428328-8E70-49E3-994B-6FB5A3F02B6C}" type="presParOf" srcId="{018EFD9C-F4F1-4A21-BBE6-66F73868E72D}" destId="{57144A12-0F05-48C4-9C20-C5530B4EBE47}" srcOrd="0" destOrd="0" presId="urn:microsoft.com/office/officeart/2005/8/layout/cycle2"/>
    <dgm:cxn modelId="{269ED50C-95BF-432E-B4A2-6623A3092C6D}" type="presParOf" srcId="{912E0399-0FA4-4F13-B187-5384F249ACB2}" destId="{4E1F9D33-AA4C-4B17-BD8D-866B8A62B7D4}" srcOrd="4" destOrd="0" presId="urn:microsoft.com/office/officeart/2005/8/layout/cycle2"/>
    <dgm:cxn modelId="{824C598E-7930-49DE-8B53-02F1AA36A789}" type="presParOf" srcId="{912E0399-0FA4-4F13-B187-5384F249ACB2}" destId="{DDC1CA22-3461-40E5-B7D6-86F13B8B325E}" srcOrd="5" destOrd="0" presId="urn:microsoft.com/office/officeart/2005/8/layout/cycle2"/>
    <dgm:cxn modelId="{5BF2C4B4-ABEF-4D5C-A689-6AF95876CB93}" type="presParOf" srcId="{DDC1CA22-3461-40E5-B7D6-86F13B8B325E}" destId="{0355A053-3432-4247-B70B-0B378A75AA87}" srcOrd="0" destOrd="0" presId="urn:microsoft.com/office/officeart/2005/8/layout/cycle2"/>
    <dgm:cxn modelId="{A1EC340C-07B9-4926-BC63-6519602D9C69}" type="presParOf" srcId="{912E0399-0FA4-4F13-B187-5384F249ACB2}" destId="{3DC42ADD-6DEB-4FE9-90B0-ABA7592DE71A}" srcOrd="6" destOrd="0" presId="urn:microsoft.com/office/officeart/2005/8/layout/cycle2"/>
    <dgm:cxn modelId="{5CABBC32-0B77-43CA-A049-093E3626B891}" type="presParOf" srcId="{912E0399-0FA4-4F13-B187-5384F249ACB2}" destId="{D4CD9D9C-6ED9-4F07-BAB3-EB319569C4A6}" srcOrd="7" destOrd="0" presId="urn:microsoft.com/office/officeart/2005/8/layout/cycle2"/>
    <dgm:cxn modelId="{D7F31C31-851A-4CD3-B50F-1EDAEAA6B41A}" type="presParOf" srcId="{D4CD9D9C-6ED9-4F07-BAB3-EB319569C4A6}" destId="{961BAB62-39CF-4DA0-A410-81A86FA7F943}" srcOrd="0" destOrd="0" presId="urn:microsoft.com/office/officeart/2005/8/layout/cycle2"/>
    <dgm:cxn modelId="{BE82AAB8-7AA8-40FB-93FD-17CFD4BE2ABE}" type="presParOf" srcId="{912E0399-0FA4-4F13-B187-5384F249ACB2}" destId="{98A8CBC1-7D01-46E3-AA28-38007B651612}" srcOrd="8" destOrd="0" presId="urn:microsoft.com/office/officeart/2005/8/layout/cycle2"/>
    <dgm:cxn modelId="{D5250613-0160-493E-A37E-01A1E9CEEDE3}" type="presParOf" srcId="{912E0399-0FA4-4F13-B187-5384F249ACB2}" destId="{C4FF13C2-28E0-4152-902F-DF9166E786FA}" srcOrd="9" destOrd="0" presId="urn:microsoft.com/office/officeart/2005/8/layout/cycle2"/>
    <dgm:cxn modelId="{4525418D-0EFA-4F09-A1D3-8EB6DBED58D1}"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96153-72A4-4094-B0D5-F6A36A395CCD}"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s-ES"/>
        </a:p>
      </dgm:t>
    </dgm:pt>
    <dgm:pt modelId="{ED891CA2-7CCC-4B6E-8104-0C28FFB17DBA}">
      <dgm:prSet phldrT="[Texto]" custT="1"/>
      <dgm:spPr/>
      <dgm:t>
        <a:bodyPr/>
        <a:lstStyle/>
        <a:p>
          <a:r>
            <a:rPr lang="es-ES" sz="1800" dirty="0" smtClean="0"/>
            <a:t>Se estima que en España hay más de 40.000 personas sin hogar.</a:t>
          </a:r>
          <a:endParaRPr lang="es-ES" sz="1800" dirty="0"/>
        </a:p>
      </dgm:t>
    </dgm:pt>
    <dgm:pt modelId="{6F3E7B52-0AE1-424A-BFC9-2AFF16824D27}" type="parTrans" cxnId="{4038CE7D-077E-4F4C-9E16-686C21C2F167}">
      <dgm:prSet/>
      <dgm:spPr/>
      <dgm:t>
        <a:bodyPr/>
        <a:lstStyle/>
        <a:p>
          <a:endParaRPr lang="es-ES"/>
        </a:p>
      </dgm:t>
    </dgm:pt>
    <dgm:pt modelId="{0757C93B-BF10-49E0-A738-8B09EB13D1C8}" type="sibTrans" cxnId="{4038CE7D-077E-4F4C-9E16-686C21C2F167}">
      <dgm:prSet/>
      <dgm:spPr/>
      <dgm:t>
        <a:bodyPr/>
        <a:lstStyle/>
        <a:p>
          <a:endParaRPr lang="es-ES"/>
        </a:p>
      </dgm:t>
    </dgm:pt>
    <dgm:pt modelId="{BD8A57ED-F2D7-4820-9606-653A9D5F45B5}">
      <dgm:prSet phldrT="[Texto]" custT="1"/>
      <dgm:spPr/>
      <dgm:t>
        <a:bodyPr/>
        <a:lstStyle/>
        <a:p>
          <a:r>
            <a:rPr lang="es-ES" sz="1800" dirty="0" smtClean="0"/>
            <a:t>Nos encontramos y compartimos con las Personas sin hogar desde la igualdad.</a:t>
          </a:r>
          <a:endParaRPr lang="es-ES" sz="1800" dirty="0"/>
        </a:p>
      </dgm:t>
    </dgm:pt>
    <dgm:pt modelId="{508B5091-A65D-4AAE-A974-17F47B2BF703}" type="parTrans" cxnId="{8E1EF0AD-1570-4A31-BE3C-DB8C66925584}">
      <dgm:prSet/>
      <dgm:spPr/>
      <dgm:t>
        <a:bodyPr/>
        <a:lstStyle/>
        <a:p>
          <a:endParaRPr lang="es-ES"/>
        </a:p>
      </dgm:t>
    </dgm:pt>
    <dgm:pt modelId="{2E9CFDFF-A603-4ED7-BDD0-E54553EBAE53}" type="sibTrans" cxnId="{8E1EF0AD-1570-4A31-BE3C-DB8C66925584}">
      <dgm:prSet/>
      <dgm:spPr/>
      <dgm:t>
        <a:bodyPr/>
        <a:lstStyle/>
        <a:p>
          <a:endParaRPr lang="es-ES"/>
        </a:p>
      </dgm:t>
    </dgm:pt>
    <dgm:pt modelId="{BD94FEBC-1AF2-45BA-8811-2EFC9F19C658}">
      <dgm:prSet phldrT="[Texto]" custT="1"/>
      <dgm:spPr/>
      <dgm:t>
        <a:bodyPr/>
        <a:lstStyle/>
        <a:p>
          <a:r>
            <a:rPr lang="es-ES" sz="1800" dirty="0" smtClean="0"/>
            <a:t>Acercan a la sociedad su realidad y denuncian las injusticias.</a:t>
          </a:r>
          <a:endParaRPr lang="es-ES" sz="1800" dirty="0"/>
        </a:p>
      </dgm:t>
    </dgm:pt>
    <dgm:pt modelId="{BF82788E-5889-49A4-BDEC-0DBDF45FEC5D}" type="parTrans" cxnId="{8E84C8C0-EDB2-473E-8695-DBB21B19DAB2}">
      <dgm:prSet/>
      <dgm:spPr/>
      <dgm:t>
        <a:bodyPr/>
        <a:lstStyle/>
        <a:p>
          <a:endParaRPr lang="es-ES"/>
        </a:p>
      </dgm:t>
    </dgm:pt>
    <dgm:pt modelId="{73DEC020-37D0-401E-8515-69FF6DE524B8}" type="sibTrans" cxnId="{8E84C8C0-EDB2-473E-8695-DBB21B19DAB2}">
      <dgm:prSet/>
      <dgm:spPr/>
      <dgm:t>
        <a:bodyPr/>
        <a:lstStyle/>
        <a:p>
          <a:endParaRPr lang="es-ES"/>
        </a:p>
      </dgm:t>
    </dgm:pt>
    <dgm:pt modelId="{ED4B5602-DBD3-4652-9F43-58855C15BE7D}">
      <dgm:prSet phldrT="[Texto]" custT="1"/>
      <dgm:spPr/>
      <dgm:t>
        <a:bodyPr/>
        <a:lstStyle/>
        <a:p>
          <a:r>
            <a:rPr lang="es-ES" sz="1800" dirty="0" smtClean="0"/>
            <a:t>Se</a:t>
          </a:r>
          <a:r>
            <a:rPr lang="es-ES" sz="1800" baseline="0" dirty="0" smtClean="0"/>
            <a:t> busca romper su soledad y que recuperen su autoestima.</a:t>
          </a:r>
          <a:endParaRPr lang="es-ES" sz="1800" dirty="0"/>
        </a:p>
      </dgm:t>
    </dgm:pt>
    <dgm:pt modelId="{363738AE-E586-460D-8BDC-83764FAB82E7}" type="parTrans" cxnId="{696F05C2-4673-447E-9764-50F324093270}">
      <dgm:prSet/>
      <dgm:spPr/>
      <dgm:t>
        <a:bodyPr/>
        <a:lstStyle/>
        <a:p>
          <a:endParaRPr lang="es-ES"/>
        </a:p>
      </dgm:t>
    </dgm:pt>
    <dgm:pt modelId="{FEFA94F6-9F48-4E3D-B74C-08E0B5607755}" type="sibTrans" cxnId="{696F05C2-4673-447E-9764-50F324093270}">
      <dgm:prSet/>
      <dgm:spPr/>
      <dgm:t>
        <a:bodyPr/>
        <a:lstStyle/>
        <a:p>
          <a:endParaRPr lang="es-ES"/>
        </a:p>
      </dgm:t>
    </dgm:pt>
    <dgm:pt modelId="{81F018A5-7F6E-4B75-A4B2-20A754161C7D}">
      <dgm:prSet phldrT="[Texto]" custT="1"/>
      <dgm:spPr/>
      <dgm:t>
        <a:bodyPr/>
        <a:lstStyle/>
        <a:p>
          <a:r>
            <a:rPr lang="es-ES" sz="1800" baseline="0" dirty="0" smtClean="0"/>
            <a:t>Reivindicamos los derechos y la dignidad de las personas sin hogar.</a:t>
          </a:r>
          <a:endParaRPr lang="es-ES" sz="1800" dirty="0"/>
        </a:p>
      </dgm:t>
    </dgm:pt>
    <dgm:pt modelId="{6507BAC8-566F-421A-9550-FD091F9D9CDE}" type="parTrans" cxnId="{22AD8990-BFAE-4BCF-91B9-3244F110AF6C}">
      <dgm:prSet/>
      <dgm:spPr/>
      <dgm:t>
        <a:bodyPr/>
        <a:lstStyle/>
        <a:p>
          <a:endParaRPr lang="es-ES"/>
        </a:p>
      </dgm:t>
    </dgm:pt>
    <dgm:pt modelId="{870AFFC6-1E85-479D-9A1A-52FD8A35CB30}" type="sibTrans" cxnId="{22AD8990-BFAE-4BCF-91B9-3244F110AF6C}">
      <dgm:prSet/>
      <dgm:spPr/>
      <dgm:t>
        <a:bodyPr/>
        <a:lstStyle/>
        <a:p>
          <a:endParaRPr lang="es-ES"/>
        </a:p>
      </dgm:t>
    </dgm:pt>
    <dgm:pt modelId="{912E0399-0FA4-4F13-B187-5384F249ACB2}" type="pres">
      <dgm:prSet presAssocID="{5EC96153-72A4-4094-B0D5-F6A36A395CCD}" presName="cycle" presStyleCnt="0">
        <dgm:presLayoutVars>
          <dgm:dir/>
          <dgm:resizeHandles val="exact"/>
        </dgm:presLayoutVars>
      </dgm:prSet>
      <dgm:spPr/>
      <dgm:t>
        <a:bodyPr/>
        <a:lstStyle/>
        <a:p>
          <a:endParaRPr lang="es-ES"/>
        </a:p>
      </dgm:t>
    </dgm:pt>
    <dgm:pt modelId="{F134965F-C059-42EF-9EA4-BC0100883B24}" type="pres">
      <dgm:prSet presAssocID="{ED891CA2-7CCC-4B6E-8104-0C28FFB17DBA}" presName="node" presStyleLbl="node1" presStyleIdx="0" presStyleCnt="5">
        <dgm:presLayoutVars>
          <dgm:bulletEnabled val="1"/>
        </dgm:presLayoutVars>
      </dgm:prSet>
      <dgm:spPr/>
      <dgm:t>
        <a:bodyPr/>
        <a:lstStyle/>
        <a:p>
          <a:endParaRPr lang="es-ES"/>
        </a:p>
      </dgm:t>
    </dgm:pt>
    <dgm:pt modelId="{FC242B48-C7A6-4E03-8BA9-A90B65508970}" type="pres">
      <dgm:prSet presAssocID="{0757C93B-BF10-49E0-A738-8B09EB13D1C8}" presName="sibTrans" presStyleLbl="sibTrans2D1" presStyleIdx="0" presStyleCnt="5"/>
      <dgm:spPr/>
      <dgm:t>
        <a:bodyPr/>
        <a:lstStyle/>
        <a:p>
          <a:endParaRPr lang="es-ES"/>
        </a:p>
      </dgm:t>
    </dgm:pt>
    <dgm:pt modelId="{2F9188D4-6286-46F6-8C71-65C4418B19A1}" type="pres">
      <dgm:prSet presAssocID="{0757C93B-BF10-49E0-A738-8B09EB13D1C8}" presName="connectorText" presStyleLbl="sibTrans2D1" presStyleIdx="0" presStyleCnt="5"/>
      <dgm:spPr/>
      <dgm:t>
        <a:bodyPr/>
        <a:lstStyle/>
        <a:p>
          <a:endParaRPr lang="es-ES"/>
        </a:p>
      </dgm:t>
    </dgm:pt>
    <dgm:pt modelId="{859BA4A1-0123-43AA-B2FF-9768061B9A24}" type="pres">
      <dgm:prSet presAssocID="{BD8A57ED-F2D7-4820-9606-653A9D5F45B5}" presName="node" presStyleLbl="node1" presStyleIdx="1" presStyleCnt="5" custScaleX="114539" custScaleY="114682">
        <dgm:presLayoutVars>
          <dgm:bulletEnabled val="1"/>
        </dgm:presLayoutVars>
      </dgm:prSet>
      <dgm:spPr/>
      <dgm:t>
        <a:bodyPr/>
        <a:lstStyle/>
        <a:p>
          <a:endParaRPr lang="es-ES"/>
        </a:p>
      </dgm:t>
    </dgm:pt>
    <dgm:pt modelId="{018EFD9C-F4F1-4A21-BBE6-66F73868E72D}" type="pres">
      <dgm:prSet presAssocID="{2E9CFDFF-A603-4ED7-BDD0-E54553EBAE53}" presName="sibTrans" presStyleLbl="sibTrans2D1" presStyleIdx="1" presStyleCnt="5"/>
      <dgm:spPr/>
      <dgm:t>
        <a:bodyPr/>
        <a:lstStyle/>
        <a:p>
          <a:endParaRPr lang="es-ES"/>
        </a:p>
      </dgm:t>
    </dgm:pt>
    <dgm:pt modelId="{57144A12-0F05-48C4-9C20-C5530B4EBE47}" type="pres">
      <dgm:prSet presAssocID="{2E9CFDFF-A603-4ED7-BDD0-E54553EBAE53}" presName="connectorText" presStyleLbl="sibTrans2D1" presStyleIdx="1" presStyleCnt="5"/>
      <dgm:spPr/>
      <dgm:t>
        <a:bodyPr/>
        <a:lstStyle/>
        <a:p>
          <a:endParaRPr lang="es-ES"/>
        </a:p>
      </dgm:t>
    </dgm:pt>
    <dgm:pt modelId="{4E1F9D33-AA4C-4B17-BD8D-866B8A62B7D4}" type="pres">
      <dgm:prSet presAssocID="{BD94FEBC-1AF2-45BA-8811-2EFC9F19C658}" presName="node" presStyleLbl="node1" presStyleIdx="2" presStyleCnt="5">
        <dgm:presLayoutVars>
          <dgm:bulletEnabled val="1"/>
        </dgm:presLayoutVars>
      </dgm:prSet>
      <dgm:spPr/>
      <dgm:t>
        <a:bodyPr/>
        <a:lstStyle/>
        <a:p>
          <a:endParaRPr lang="es-ES"/>
        </a:p>
      </dgm:t>
    </dgm:pt>
    <dgm:pt modelId="{DDC1CA22-3461-40E5-B7D6-86F13B8B325E}" type="pres">
      <dgm:prSet presAssocID="{73DEC020-37D0-401E-8515-69FF6DE524B8}" presName="sibTrans" presStyleLbl="sibTrans2D1" presStyleIdx="2" presStyleCnt="5"/>
      <dgm:spPr/>
      <dgm:t>
        <a:bodyPr/>
        <a:lstStyle/>
        <a:p>
          <a:endParaRPr lang="es-ES"/>
        </a:p>
      </dgm:t>
    </dgm:pt>
    <dgm:pt modelId="{0355A053-3432-4247-B70B-0B378A75AA87}" type="pres">
      <dgm:prSet presAssocID="{73DEC020-37D0-401E-8515-69FF6DE524B8}" presName="connectorText" presStyleLbl="sibTrans2D1" presStyleIdx="2" presStyleCnt="5"/>
      <dgm:spPr/>
      <dgm:t>
        <a:bodyPr/>
        <a:lstStyle/>
        <a:p>
          <a:endParaRPr lang="es-ES"/>
        </a:p>
      </dgm:t>
    </dgm:pt>
    <dgm:pt modelId="{3DC42ADD-6DEB-4FE9-90B0-ABA7592DE71A}" type="pres">
      <dgm:prSet presAssocID="{ED4B5602-DBD3-4652-9F43-58855C15BE7D}" presName="node" presStyleLbl="node1" presStyleIdx="3" presStyleCnt="5">
        <dgm:presLayoutVars>
          <dgm:bulletEnabled val="1"/>
        </dgm:presLayoutVars>
      </dgm:prSet>
      <dgm:spPr/>
      <dgm:t>
        <a:bodyPr/>
        <a:lstStyle/>
        <a:p>
          <a:endParaRPr lang="es-ES"/>
        </a:p>
      </dgm:t>
    </dgm:pt>
    <dgm:pt modelId="{D4CD9D9C-6ED9-4F07-BAB3-EB319569C4A6}" type="pres">
      <dgm:prSet presAssocID="{FEFA94F6-9F48-4E3D-B74C-08E0B5607755}" presName="sibTrans" presStyleLbl="sibTrans2D1" presStyleIdx="3" presStyleCnt="5"/>
      <dgm:spPr/>
      <dgm:t>
        <a:bodyPr/>
        <a:lstStyle/>
        <a:p>
          <a:endParaRPr lang="es-ES"/>
        </a:p>
      </dgm:t>
    </dgm:pt>
    <dgm:pt modelId="{961BAB62-39CF-4DA0-A410-81A86FA7F943}" type="pres">
      <dgm:prSet presAssocID="{FEFA94F6-9F48-4E3D-B74C-08E0B5607755}" presName="connectorText" presStyleLbl="sibTrans2D1" presStyleIdx="3" presStyleCnt="5"/>
      <dgm:spPr/>
      <dgm:t>
        <a:bodyPr/>
        <a:lstStyle/>
        <a:p>
          <a:endParaRPr lang="es-ES"/>
        </a:p>
      </dgm:t>
    </dgm:pt>
    <dgm:pt modelId="{98A8CBC1-7D01-46E3-AA28-38007B651612}" type="pres">
      <dgm:prSet presAssocID="{81F018A5-7F6E-4B75-A4B2-20A754161C7D}" presName="node" presStyleLbl="node1" presStyleIdx="4" presStyleCnt="5">
        <dgm:presLayoutVars>
          <dgm:bulletEnabled val="1"/>
        </dgm:presLayoutVars>
      </dgm:prSet>
      <dgm:spPr/>
      <dgm:t>
        <a:bodyPr/>
        <a:lstStyle/>
        <a:p>
          <a:endParaRPr lang="es-ES"/>
        </a:p>
      </dgm:t>
    </dgm:pt>
    <dgm:pt modelId="{C4FF13C2-28E0-4152-902F-DF9166E786FA}" type="pres">
      <dgm:prSet presAssocID="{870AFFC6-1E85-479D-9A1A-52FD8A35CB30}" presName="sibTrans" presStyleLbl="sibTrans2D1" presStyleIdx="4" presStyleCnt="5"/>
      <dgm:spPr/>
      <dgm:t>
        <a:bodyPr/>
        <a:lstStyle/>
        <a:p>
          <a:endParaRPr lang="es-ES"/>
        </a:p>
      </dgm:t>
    </dgm:pt>
    <dgm:pt modelId="{0458C105-F0C1-4AF6-8DA6-F217BF7C2054}" type="pres">
      <dgm:prSet presAssocID="{870AFFC6-1E85-479D-9A1A-52FD8A35CB30}" presName="connectorText" presStyleLbl="sibTrans2D1" presStyleIdx="4" presStyleCnt="5"/>
      <dgm:spPr/>
      <dgm:t>
        <a:bodyPr/>
        <a:lstStyle/>
        <a:p>
          <a:endParaRPr lang="es-ES"/>
        </a:p>
      </dgm:t>
    </dgm:pt>
  </dgm:ptLst>
  <dgm:cxnLst>
    <dgm:cxn modelId="{8E84C8C0-EDB2-473E-8695-DBB21B19DAB2}" srcId="{5EC96153-72A4-4094-B0D5-F6A36A395CCD}" destId="{BD94FEBC-1AF2-45BA-8811-2EFC9F19C658}" srcOrd="2" destOrd="0" parTransId="{BF82788E-5889-49A4-BDEC-0DBDF45FEC5D}" sibTransId="{73DEC020-37D0-401E-8515-69FF6DE524B8}"/>
    <dgm:cxn modelId="{96AD3361-3F06-45A8-8A0E-359EF5ACCAC0}" type="presOf" srcId="{ED4B5602-DBD3-4652-9F43-58855C15BE7D}" destId="{3DC42ADD-6DEB-4FE9-90B0-ABA7592DE71A}" srcOrd="0" destOrd="0" presId="urn:microsoft.com/office/officeart/2005/8/layout/cycle2"/>
    <dgm:cxn modelId="{696F05C2-4673-447E-9764-50F324093270}" srcId="{5EC96153-72A4-4094-B0D5-F6A36A395CCD}" destId="{ED4B5602-DBD3-4652-9F43-58855C15BE7D}" srcOrd="3" destOrd="0" parTransId="{363738AE-E586-460D-8BDC-83764FAB82E7}" sibTransId="{FEFA94F6-9F48-4E3D-B74C-08E0B5607755}"/>
    <dgm:cxn modelId="{38625B1A-ACD8-4548-97B5-677A27E4AA1D}" type="presOf" srcId="{BD8A57ED-F2D7-4820-9606-653A9D5F45B5}" destId="{859BA4A1-0123-43AA-B2FF-9768061B9A24}" srcOrd="0" destOrd="0" presId="urn:microsoft.com/office/officeart/2005/8/layout/cycle2"/>
    <dgm:cxn modelId="{8DC58A16-BDD6-464D-B06C-600F603FF843}" type="presOf" srcId="{2E9CFDFF-A603-4ED7-BDD0-E54553EBAE53}" destId="{57144A12-0F05-48C4-9C20-C5530B4EBE47}" srcOrd="1" destOrd="0" presId="urn:microsoft.com/office/officeart/2005/8/layout/cycle2"/>
    <dgm:cxn modelId="{4219EEE0-E66A-4C59-B409-808ACCA48801}" type="presOf" srcId="{FEFA94F6-9F48-4E3D-B74C-08E0B5607755}" destId="{961BAB62-39CF-4DA0-A410-81A86FA7F943}" srcOrd="1" destOrd="0" presId="urn:microsoft.com/office/officeart/2005/8/layout/cycle2"/>
    <dgm:cxn modelId="{B4EC77B7-BB07-4105-94F5-122988AC48B3}" type="presOf" srcId="{ED891CA2-7CCC-4B6E-8104-0C28FFB17DBA}" destId="{F134965F-C059-42EF-9EA4-BC0100883B24}" srcOrd="0" destOrd="0" presId="urn:microsoft.com/office/officeart/2005/8/layout/cycle2"/>
    <dgm:cxn modelId="{D5B7B68E-7472-4FEA-899A-CFA392D05D3D}" type="presOf" srcId="{0757C93B-BF10-49E0-A738-8B09EB13D1C8}" destId="{2F9188D4-6286-46F6-8C71-65C4418B19A1}" srcOrd="1" destOrd="0" presId="urn:microsoft.com/office/officeart/2005/8/layout/cycle2"/>
    <dgm:cxn modelId="{8E1EF0AD-1570-4A31-BE3C-DB8C66925584}" srcId="{5EC96153-72A4-4094-B0D5-F6A36A395CCD}" destId="{BD8A57ED-F2D7-4820-9606-653A9D5F45B5}" srcOrd="1" destOrd="0" parTransId="{508B5091-A65D-4AAE-A974-17F47B2BF703}" sibTransId="{2E9CFDFF-A603-4ED7-BDD0-E54553EBAE53}"/>
    <dgm:cxn modelId="{C18B96B8-4DD8-47B6-B3D7-F87652739BAF}" type="presOf" srcId="{2E9CFDFF-A603-4ED7-BDD0-E54553EBAE53}" destId="{018EFD9C-F4F1-4A21-BBE6-66F73868E72D}" srcOrd="0" destOrd="0" presId="urn:microsoft.com/office/officeart/2005/8/layout/cycle2"/>
    <dgm:cxn modelId="{E43DA577-0B16-44EB-95BA-6F36E279FA39}" type="presOf" srcId="{73DEC020-37D0-401E-8515-69FF6DE524B8}" destId="{0355A053-3432-4247-B70B-0B378A75AA87}" srcOrd="1" destOrd="0" presId="urn:microsoft.com/office/officeart/2005/8/layout/cycle2"/>
    <dgm:cxn modelId="{C08D9424-267A-4D6F-A0C8-3BB7A2871C46}" type="presOf" srcId="{BD94FEBC-1AF2-45BA-8811-2EFC9F19C658}" destId="{4E1F9D33-AA4C-4B17-BD8D-866B8A62B7D4}" srcOrd="0" destOrd="0" presId="urn:microsoft.com/office/officeart/2005/8/layout/cycle2"/>
    <dgm:cxn modelId="{0CF3A84F-4ECA-4900-B0CC-82576E7DDD5C}" type="presOf" srcId="{81F018A5-7F6E-4B75-A4B2-20A754161C7D}" destId="{98A8CBC1-7D01-46E3-AA28-38007B651612}" srcOrd="0" destOrd="0" presId="urn:microsoft.com/office/officeart/2005/8/layout/cycle2"/>
    <dgm:cxn modelId="{5FDFA3AB-EBC0-46FF-9E75-129E6DC898E9}" type="presOf" srcId="{5EC96153-72A4-4094-B0D5-F6A36A395CCD}" destId="{912E0399-0FA4-4F13-B187-5384F249ACB2}" srcOrd="0" destOrd="0" presId="urn:microsoft.com/office/officeart/2005/8/layout/cycle2"/>
    <dgm:cxn modelId="{4038CE7D-077E-4F4C-9E16-686C21C2F167}" srcId="{5EC96153-72A4-4094-B0D5-F6A36A395CCD}" destId="{ED891CA2-7CCC-4B6E-8104-0C28FFB17DBA}" srcOrd="0" destOrd="0" parTransId="{6F3E7B52-0AE1-424A-BFC9-2AFF16824D27}" sibTransId="{0757C93B-BF10-49E0-A738-8B09EB13D1C8}"/>
    <dgm:cxn modelId="{864440E2-CD59-4507-A914-C4650EB6FC1E}" type="presOf" srcId="{73DEC020-37D0-401E-8515-69FF6DE524B8}" destId="{DDC1CA22-3461-40E5-B7D6-86F13B8B325E}" srcOrd="0" destOrd="0" presId="urn:microsoft.com/office/officeart/2005/8/layout/cycle2"/>
    <dgm:cxn modelId="{9AF1BC9F-29A0-4708-816B-9B2556721856}" type="presOf" srcId="{870AFFC6-1E85-479D-9A1A-52FD8A35CB30}" destId="{C4FF13C2-28E0-4152-902F-DF9166E786FA}" srcOrd="0" destOrd="0" presId="urn:microsoft.com/office/officeart/2005/8/layout/cycle2"/>
    <dgm:cxn modelId="{D0686743-797C-41EE-986E-293242600BE6}" type="presOf" srcId="{870AFFC6-1E85-479D-9A1A-52FD8A35CB30}" destId="{0458C105-F0C1-4AF6-8DA6-F217BF7C2054}" srcOrd="1" destOrd="0" presId="urn:microsoft.com/office/officeart/2005/8/layout/cycle2"/>
    <dgm:cxn modelId="{22AD8990-BFAE-4BCF-91B9-3244F110AF6C}" srcId="{5EC96153-72A4-4094-B0D5-F6A36A395CCD}" destId="{81F018A5-7F6E-4B75-A4B2-20A754161C7D}" srcOrd="4" destOrd="0" parTransId="{6507BAC8-566F-421A-9550-FD091F9D9CDE}" sibTransId="{870AFFC6-1E85-479D-9A1A-52FD8A35CB30}"/>
    <dgm:cxn modelId="{26E7983D-B8CF-4E5B-9437-2A255AC0D8EE}" type="presOf" srcId="{FEFA94F6-9F48-4E3D-B74C-08E0B5607755}" destId="{D4CD9D9C-6ED9-4F07-BAB3-EB319569C4A6}" srcOrd="0" destOrd="0" presId="urn:microsoft.com/office/officeart/2005/8/layout/cycle2"/>
    <dgm:cxn modelId="{92330D28-2DF4-4F26-A7AE-9A5A2D7927BF}" type="presOf" srcId="{0757C93B-BF10-49E0-A738-8B09EB13D1C8}" destId="{FC242B48-C7A6-4E03-8BA9-A90B65508970}" srcOrd="0" destOrd="0" presId="urn:microsoft.com/office/officeart/2005/8/layout/cycle2"/>
    <dgm:cxn modelId="{135072BD-9248-4833-B9A5-89AF14D168B0}" type="presParOf" srcId="{912E0399-0FA4-4F13-B187-5384F249ACB2}" destId="{F134965F-C059-42EF-9EA4-BC0100883B24}" srcOrd="0" destOrd="0" presId="urn:microsoft.com/office/officeart/2005/8/layout/cycle2"/>
    <dgm:cxn modelId="{CD763BEF-B0F2-4BE4-ADEE-FF3B44B6F718}" type="presParOf" srcId="{912E0399-0FA4-4F13-B187-5384F249ACB2}" destId="{FC242B48-C7A6-4E03-8BA9-A90B65508970}" srcOrd="1" destOrd="0" presId="urn:microsoft.com/office/officeart/2005/8/layout/cycle2"/>
    <dgm:cxn modelId="{D2F5C4CE-627F-495B-85AF-F2279FB2F365}" type="presParOf" srcId="{FC242B48-C7A6-4E03-8BA9-A90B65508970}" destId="{2F9188D4-6286-46F6-8C71-65C4418B19A1}" srcOrd="0" destOrd="0" presId="urn:microsoft.com/office/officeart/2005/8/layout/cycle2"/>
    <dgm:cxn modelId="{E7E34E4C-05B0-4FAD-A6FA-5C9B7E75F56F}" type="presParOf" srcId="{912E0399-0FA4-4F13-B187-5384F249ACB2}" destId="{859BA4A1-0123-43AA-B2FF-9768061B9A24}" srcOrd="2" destOrd="0" presId="urn:microsoft.com/office/officeart/2005/8/layout/cycle2"/>
    <dgm:cxn modelId="{B4D53FC3-37AB-496F-8098-6F1B158A01EB}" type="presParOf" srcId="{912E0399-0FA4-4F13-B187-5384F249ACB2}" destId="{018EFD9C-F4F1-4A21-BBE6-66F73868E72D}" srcOrd="3" destOrd="0" presId="urn:microsoft.com/office/officeart/2005/8/layout/cycle2"/>
    <dgm:cxn modelId="{30C18A34-703A-4343-9852-67DA89661B65}" type="presParOf" srcId="{018EFD9C-F4F1-4A21-BBE6-66F73868E72D}" destId="{57144A12-0F05-48C4-9C20-C5530B4EBE47}" srcOrd="0" destOrd="0" presId="urn:microsoft.com/office/officeart/2005/8/layout/cycle2"/>
    <dgm:cxn modelId="{E8699915-60FE-4401-A132-17636183B62F}" type="presParOf" srcId="{912E0399-0FA4-4F13-B187-5384F249ACB2}" destId="{4E1F9D33-AA4C-4B17-BD8D-866B8A62B7D4}" srcOrd="4" destOrd="0" presId="urn:microsoft.com/office/officeart/2005/8/layout/cycle2"/>
    <dgm:cxn modelId="{91B702B0-3F14-4DE4-9EA5-6B499FE2DBC1}" type="presParOf" srcId="{912E0399-0FA4-4F13-B187-5384F249ACB2}" destId="{DDC1CA22-3461-40E5-B7D6-86F13B8B325E}" srcOrd="5" destOrd="0" presId="urn:microsoft.com/office/officeart/2005/8/layout/cycle2"/>
    <dgm:cxn modelId="{1236C6EC-8B87-407A-8532-6D78219FAA5E}" type="presParOf" srcId="{DDC1CA22-3461-40E5-B7D6-86F13B8B325E}" destId="{0355A053-3432-4247-B70B-0B378A75AA87}" srcOrd="0" destOrd="0" presId="urn:microsoft.com/office/officeart/2005/8/layout/cycle2"/>
    <dgm:cxn modelId="{86C6534B-995B-4712-B78D-AACF107EC0DE}" type="presParOf" srcId="{912E0399-0FA4-4F13-B187-5384F249ACB2}" destId="{3DC42ADD-6DEB-4FE9-90B0-ABA7592DE71A}" srcOrd="6" destOrd="0" presId="urn:microsoft.com/office/officeart/2005/8/layout/cycle2"/>
    <dgm:cxn modelId="{CBA48F7A-DD26-4EA8-9CBD-FA2E4193DBF4}" type="presParOf" srcId="{912E0399-0FA4-4F13-B187-5384F249ACB2}" destId="{D4CD9D9C-6ED9-4F07-BAB3-EB319569C4A6}" srcOrd="7" destOrd="0" presId="urn:microsoft.com/office/officeart/2005/8/layout/cycle2"/>
    <dgm:cxn modelId="{0F6C34EF-2B76-496A-927F-E3CF03D1499B}" type="presParOf" srcId="{D4CD9D9C-6ED9-4F07-BAB3-EB319569C4A6}" destId="{961BAB62-39CF-4DA0-A410-81A86FA7F943}" srcOrd="0" destOrd="0" presId="urn:microsoft.com/office/officeart/2005/8/layout/cycle2"/>
    <dgm:cxn modelId="{C746FFE4-D461-46AC-8DBA-70C9A0802264}" type="presParOf" srcId="{912E0399-0FA4-4F13-B187-5384F249ACB2}" destId="{98A8CBC1-7D01-46E3-AA28-38007B651612}" srcOrd="8" destOrd="0" presId="urn:microsoft.com/office/officeart/2005/8/layout/cycle2"/>
    <dgm:cxn modelId="{1A0451AA-894A-4173-909B-1CB79DF2FC56}" type="presParOf" srcId="{912E0399-0FA4-4F13-B187-5384F249ACB2}" destId="{C4FF13C2-28E0-4152-902F-DF9166E786FA}" srcOrd="9" destOrd="0" presId="urn:microsoft.com/office/officeart/2005/8/layout/cycle2"/>
    <dgm:cxn modelId="{2A2D606A-B7CB-427F-A8D2-5295BB6EAF7D}" type="presParOf" srcId="{C4FF13C2-28E0-4152-902F-DF9166E786FA}" destId="{0458C105-F0C1-4AF6-8DA6-F217BF7C205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80DAF-DD87-4D08-B2FA-C3BA8B533A9E}">
      <dsp:nvSpPr>
        <dsp:cNvPr id="0" name=""/>
        <dsp:cNvSpPr/>
      </dsp:nvSpPr>
      <dsp:spPr>
        <a:xfrm>
          <a:off x="2808310" y="0"/>
          <a:ext cx="5652175" cy="1514288"/>
        </a:xfrm>
        <a:prstGeom prst="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es-ES" sz="4400" kern="1200" dirty="0" smtClean="0">
              <a:latin typeface="Arial Narrow" panose="020B0606020202030204" pitchFamily="34" charset="0"/>
            </a:rPr>
            <a:t>¿QUÉ ES SOLIDARIOS?</a:t>
          </a:r>
          <a:endParaRPr lang="es-ES" sz="4400" kern="1200" dirty="0">
            <a:latin typeface="Arial Narrow" panose="020B0606020202030204" pitchFamily="34" charset="0"/>
          </a:endParaRPr>
        </a:p>
      </dsp:txBody>
      <dsp:txXfrm>
        <a:off x="2808310" y="0"/>
        <a:ext cx="5652175" cy="1514288"/>
      </dsp:txXfrm>
    </dsp:sp>
    <dsp:sp modelId="{3F8ABCBE-1763-4298-9FB0-9C6D8999E53A}">
      <dsp:nvSpPr>
        <dsp:cNvPr id="0" name=""/>
        <dsp:cNvSpPr/>
      </dsp:nvSpPr>
      <dsp:spPr>
        <a:xfrm>
          <a:off x="584608" y="1953080"/>
          <a:ext cx="3775377" cy="1654235"/>
        </a:xfrm>
        <a:prstGeom prst="rect">
          <a:avLst/>
        </a:prstGeom>
        <a:solidFill>
          <a:srgbClr val="FFCC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t>Es una organización de la sociedad civil dedicada al voluntariado, cuyos objetivos son:</a:t>
          </a:r>
          <a:endParaRPr lang="es-ES" sz="2000" kern="1200" dirty="0"/>
        </a:p>
      </dsp:txBody>
      <dsp:txXfrm>
        <a:off x="584608" y="1953080"/>
        <a:ext cx="3775377" cy="1654235"/>
      </dsp:txXfrm>
    </dsp:sp>
    <dsp:sp modelId="{EB016600-BDA2-455E-8B70-519F6CB2BCE9}">
      <dsp:nvSpPr>
        <dsp:cNvPr id="0" name=""/>
        <dsp:cNvSpPr/>
      </dsp:nvSpPr>
      <dsp:spPr>
        <a:xfrm>
          <a:off x="6192693" y="4320481"/>
          <a:ext cx="2151503" cy="765196"/>
        </a:xfrm>
        <a:prstGeom prst="rect">
          <a:avLst/>
        </a:prstGeom>
        <a:solidFill>
          <a:schemeClr val="accent3">
            <a:shade val="80000"/>
            <a:hueOff val="109454"/>
            <a:satOff val="-716"/>
            <a:lumOff val="122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COMBATIR LA EXCLUSIÓN</a:t>
          </a:r>
          <a:endParaRPr lang="es-ES" sz="1800" kern="1200" dirty="0"/>
        </a:p>
      </dsp:txBody>
      <dsp:txXfrm>
        <a:off x="6192693" y="4320481"/>
        <a:ext cx="2151503" cy="765196"/>
      </dsp:txXfrm>
    </dsp:sp>
    <dsp:sp modelId="{25F51438-0D68-4B44-A029-1108AE7BE4AD}">
      <dsp:nvSpPr>
        <dsp:cNvPr id="0" name=""/>
        <dsp:cNvSpPr/>
      </dsp:nvSpPr>
      <dsp:spPr>
        <a:xfrm>
          <a:off x="5112562" y="2160235"/>
          <a:ext cx="1930855" cy="949279"/>
        </a:xfrm>
        <a:prstGeom prst="rect">
          <a:avLst/>
        </a:prstGeom>
        <a:solidFill>
          <a:schemeClr val="accent3">
            <a:shade val="80000"/>
            <a:hueOff val="164182"/>
            <a:satOff val="-1073"/>
            <a:lumOff val="184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t>PROMOVER LA TRANSFORMACIÓN SOCIAL</a:t>
          </a:r>
          <a:endParaRPr lang="es-ES" sz="1800" strike="sngStrike" kern="1200" dirty="0">
            <a:solidFill>
              <a:srgbClr val="FF0000"/>
            </a:solidFill>
          </a:endParaRPr>
        </a:p>
      </dsp:txBody>
      <dsp:txXfrm>
        <a:off x="5112562" y="2160235"/>
        <a:ext cx="1930855" cy="949279"/>
      </dsp:txXfrm>
    </dsp:sp>
    <dsp:sp modelId="{F21E1372-1CBE-499D-BDA8-C4E8C34A30A7}">
      <dsp:nvSpPr>
        <dsp:cNvPr id="0" name=""/>
        <dsp:cNvSpPr/>
      </dsp:nvSpPr>
      <dsp:spPr>
        <a:xfrm>
          <a:off x="505987" y="4210654"/>
          <a:ext cx="5317767" cy="1097013"/>
        </a:xfrm>
        <a:prstGeom prst="rect">
          <a:avLst/>
        </a:prstGeom>
        <a:solidFill>
          <a:schemeClr val="accent3">
            <a:shade val="80000"/>
            <a:hueOff val="218909"/>
            <a:satOff val="-1431"/>
            <a:lumOff val="245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 sz="2400" b="0" kern="1200" dirty="0" smtClean="0">
              <a:solidFill>
                <a:schemeClr val="bg1"/>
              </a:solidFill>
            </a:rPr>
            <a:t>ACOMPAÑAR A PERSONAS EN SITUACIÓN</a:t>
          </a:r>
        </a:p>
        <a:p>
          <a:pPr lvl="0" algn="ctr" defTabSz="1066800">
            <a:lnSpc>
              <a:spcPct val="90000"/>
            </a:lnSpc>
            <a:spcBef>
              <a:spcPct val="0"/>
            </a:spcBef>
            <a:spcAft>
              <a:spcPct val="35000"/>
            </a:spcAft>
          </a:pPr>
          <a:r>
            <a:rPr lang="es-ES" sz="2400" b="0" kern="1200" dirty="0" smtClean="0">
              <a:solidFill>
                <a:schemeClr val="bg1"/>
              </a:solidFill>
            </a:rPr>
            <a:t> DE EXCLUSIÓN SOCIAL</a:t>
          </a:r>
          <a:endParaRPr lang="es-ES" sz="2400" b="0" kern="1200" dirty="0">
            <a:solidFill>
              <a:schemeClr val="bg1"/>
            </a:solidFill>
          </a:endParaRPr>
        </a:p>
      </dsp:txBody>
      <dsp:txXfrm>
        <a:off x="505987" y="4210654"/>
        <a:ext cx="5317767" cy="10970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965F-C059-42EF-9EA4-BC0100883B24}">
      <dsp:nvSpPr>
        <dsp:cNvPr id="0" name=""/>
        <dsp:cNvSpPr/>
      </dsp:nvSpPr>
      <dsp:spPr>
        <a:xfrm>
          <a:off x="2453495" y="562"/>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La sociedad excluye a las personas con enfermedad mental grave.</a:t>
          </a:r>
          <a:endParaRPr lang="es-ES" sz="1800" kern="1200" dirty="0"/>
        </a:p>
      </dsp:txBody>
      <dsp:txXfrm>
        <a:off x="2740154" y="287221"/>
        <a:ext cx="1384115" cy="1384115"/>
      </dsp:txXfrm>
    </dsp:sp>
    <dsp:sp modelId="{FC242B48-C7A6-4E03-8BA9-A90B65508970}">
      <dsp:nvSpPr>
        <dsp:cNvPr id="0" name=""/>
        <dsp:cNvSpPr/>
      </dsp:nvSpPr>
      <dsp:spPr>
        <a:xfrm rot="2160000">
          <a:off x="4348994" y="1503967"/>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4363892" y="1590241"/>
        <a:ext cx="364041" cy="396379"/>
      </dsp:txXfrm>
    </dsp:sp>
    <dsp:sp modelId="{859BA4A1-0123-43AA-B2FF-9768061B9A24}">
      <dsp:nvSpPr>
        <dsp:cNvPr id="0" name=""/>
        <dsp:cNvSpPr/>
      </dsp:nvSpPr>
      <dsp:spPr>
        <a:xfrm>
          <a:off x="4830935" y="1727874"/>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Las personas necesitan cauces de participación y actividades de ocio.</a:t>
          </a:r>
          <a:endParaRPr lang="es-ES" sz="1800" kern="1200" dirty="0">
            <a:solidFill>
              <a:schemeClr val="tx1"/>
            </a:solidFill>
          </a:endParaRPr>
        </a:p>
      </dsp:txBody>
      <dsp:txXfrm>
        <a:off x="5117594" y="2014533"/>
        <a:ext cx="1384115" cy="1384115"/>
      </dsp:txXfrm>
    </dsp:sp>
    <dsp:sp modelId="{018EFD9C-F4F1-4A21-BBE6-66F73868E72D}">
      <dsp:nvSpPr>
        <dsp:cNvPr id="0" name=""/>
        <dsp:cNvSpPr/>
      </dsp:nvSpPr>
      <dsp:spPr>
        <a:xfrm rot="6480000">
          <a:off x="5100120" y="3759700"/>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5202235" y="3817636"/>
        <a:ext cx="364041" cy="396379"/>
      </dsp:txXfrm>
    </dsp:sp>
    <dsp:sp modelId="{4E1F9D33-AA4C-4B17-BD8D-866B8A62B7D4}">
      <dsp:nvSpPr>
        <dsp:cNvPr id="0" name=""/>
        <dsp:cNvSpPr/>
      </dsp:nvSpPr>
      <dsp:spPr>
        <a:xfrm>
          <a:off x="3922834" y="452272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Tenemos tres grupos de cultura y ocio.</a:t>
          </a:r>
          <a:endParaRPr lang="es-ES" sz="1800" kern="1200" dirty="0"/>
        </a:p>
      </dsp:txBody>
      <dsp:txXfrm>
        <a:off x="4209493" y="4809382"/>
        <a:ext cx="1384115" cy="1384115"/>
      </dsp:txXfrm>
    </dsp:sp>
    <dsp:sp modelId="{DDC1CA22-3461-40E5-B7D6-86F13B8B325E}">
      <dsp:nvSpPr>
        <dsp:cNvPr id="0" name=""/>
        <dsp:cNvSpPr/>
      </dsp:nvSpPr>
      <dsp:spPr>
        <a:xfrm rot="10800000">
          <a:off x="3309051" y="5171123"/>
          <a:ext cx="43373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439173" y="5303250"/>
        <a:ext cx="303617" cy="396379"/>
      </dsp:txXfrm>
    </dsp:sp>
    <dsp:sp modelId="{3DC42ADD-6DEB-4FE9-90B0-ABA7592DE71A}">
      <dsp:nvSpPr>
        <dsp:cNvPr id="0" name=""/>
        <dsp:cNvSpPr/>
      </dsp:nvSpPr>
      <dsp:spPr>
        <a:xfrm>
          <a:off x="821287" y="4522723"/>
          <a:ext cx="2283169"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Personas voluntarias y “usuarios” eligen sus actividades socioculturales.</a:t>
          </a:r>
          <a:endParaRPr lang="es-ES" sz="1800" kern="1200" dirty="0"/>
        </a:p>
      </dsp:txBody>
      <dsp:txXfrm>
        <a:off x="1155649" y="4809382"/>
        <a:ext cx="1614445" cy="1384115"/>
      </dsp:txXfrm>
    </dsp:sp>
    <dsp:sp modelId="{D4CD9D9C-6ED9-4F07-BAB3-EB319569C4A6}">
      <dsp:nvSpPr>
        <dsp:cNvPr id="0" name=""/>
        <dsp:cNvSpPr/>
      </dsp:nvSpPr>
      <dsp:spPr>
        <a:xfrm rot="15120000">
          <a:off x="1329628" y="3864846"/>
          <a:ext cx="41761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1411629" y="4056550"/>
        <a:ext cx="292333" cy="396379"/>
      </dsp:txXfrm>
    </dsp:sp>
    <dsp:sp modelId="{98A8CBC1-7D01-46E3-AA28-38007B651612}">
      <dsp:nvSpPr>
        <dsp:cNvPr id="0" name=""/>
        <dsp:cNvSpPr/>
      </dsp:nvSpPr>
      <dsp:spPr>
        <a:xfrm>
          <a:off x="76054" y="1521717"/>
          <a:ext cx="1957433" cy="236974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Este espacio de encuentro normalizado favorece la integración y </a:t>
          </a:r>
          <a:r>
            <a:rPr lang="es-ES" sz="1800" kern="1200" smtClean="0"/>
            <a:t>la participación.</a:t>
          </a:r>
          <a:endParaRPr lang="es-ES" sz="1800" kern="1200" dirty="0"/>
        </a:p>
      </dsp:txBody>
      <dsp:txXfrm>
        <a:off x="362713" y="1868758"/>
        <a:ext cx="1384115" cy="1675665"/>
      </dsp:txXfrm>
    </dsp:sp>
    <dsp:sp modelId="{C4FF13C2-28E0-4152-902F-DF9166E786FA}">
      <dsp:nvSpPr>
        <dsp:cNvPr id="0" name=""/>
        <dsp:cNvSpPr/>
      </dsp:nvSpPr>
      <dsp:spPr>
        <a:xfrm rot="19440000">
          <a:off x="2011487" y="1503535"/>
          <a:ext cx="489010"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025496" y="1678777"/>
        <a:ext cx="342307" cy="3963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965F-C059-42EF-9EA4-BC0100883B24}">
      <dsp:nvSpPr>
        <dsp:cNvPr id="0" name=""/>
        <dsp:cNvSpPr/>
      </dsp:nvSpPr>
      <dsp:spPr>
        <a:xfrm>
          <a:off x="2453495" y="562"/>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En la ciudad hay “abismos” de 15 centímetros.</a:t>
          </a:r>
          <a:endParaRPr lang="es-ES" sz="1800" kern="1200" dirty="0"/>
        </a:p>
      </dsp:txBody>
      <dsp:txXfrm>
        <a:off x="2740154" y="287221"/>
        <a:ext cx="1384115" cy="1384115"/>
      </dsp:txXfrm>
    </dsp:sp>
    <dsp:sp modelId="{FC242B48-C7A6-4E03-8BA9-A90B65508970}">
      <dsp:nvSpPr>
        <dsp:cNvPr id="0" name=""/>
        <dsp:cNvSpPr/>
      </dsp:nvSpPr>
      <dsp:spPr>
        <a:xfrm rot="2160000">
          <a:off x="4348994" y="1503967"/>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4363892" y="1590241"/>
        <a:ext cx="364041" cy="396379"/>
      </dsp:txXfrm>
    </dsp:sp>
    <dsp:sp modelId="{859BA4A1-0123-43AA-B2FF-9768061B9A24}">
      <dsp:nvSpPr>
        <dsp:cNvPr id="0" name=""/>
        <dsp:cNvSpPr/>
      </dsp:nvSpPr>
      <dsp:spPr>
        <a:xfrm>
          <a:off x="4830935" y="1727874"/>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programa nace en el entorno universitario.</a:t>
          </a:r>
          <a:endParaRPr lang="es-ES" sz="1800" kern="1200" dirty="0">
            <a:solidFill>
              <a:schemeClr val="tx1"/>
            </a:solidFill>
          </a:endParaRPr>
        </a:p>
      </dsp:txBody>
      <dsp:txXfrm>
        <a:off x="5117594" y="2014533"/>
        <a:ext cx="1384115" cy="1384115"/>
      </dsp:txXfrm>
    </dsp:sp>
    <dsp:sp modelId="{018EFD9C-F4F1-4A21-BBE6-66F73868E72D}">
      <dsp:nvSpPr>
        <dsp:cNvPr id="0" name=""/>
        <dsp:cNvSpPr/>
      </dsp:nvSpPr>
      <dsp:spPr>
        <a:xfrm rot="6480000">
          <a:off x="5100120" y="3759700"/>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5202235" y="3817636"/>
        <a:ext cx="364041" cy="396379"/>
      </dsp:txXfrm>
    </dsp:sp>
    <dsp:sp modelId="{4E1F9D33-AA4C-4B17-BD8D-866B8A62B7D4}">
      <dsp:nvSpPr>
        <dsp:cNvPr id="0" name=""/>
        <dsp:cNvSpPr/>
      </dsp:nvSpPr>
      <dsp:spPr>
        <a:xfrm>
          <a:off x="3922834" y="452272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Hemos incorporado actividades de ocio y tiempo libre.</a:t>
          </a:r>
          <a:endParaRPr lang="es-ES" sz="1800" kern="1200" dirty="0"/>
        </a:p>
      </dsp:txBody>
      <dsp:txXfrm>
        <a:off x="4209493" y="4809382"/>
        <a:ext cx="1384115" cy="1384115"/>
      </dsp:txXfrm>
    </dsp:sp>
    <dsp:sp modelId="{DDC1CA22-3461-40E5-B7D6-86F13B8B325E}">
      <dsp:nvSpPr>
        <dsp:cNvPr id="0" name=""/>
        <dsp:cNvSpPr/>
      </dsp:nvSpPr>
      <dsp:spPr>
        <a:xfrm rot="10800000">
          <a:off x="3186900" y="5171123"/>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342918" y="5303250"/>
        <a:ext cx="364041" cy="396379"/>
      </dsp:txXfrm>
    </dsp:sp>
    <dsp:sp modelId="{3DC42ADD-6DEB-4FE9-90B0-ABA7592DE71A}">
      <dsp:nvSpPr>
        <dsp:cNvPr id="0" name=""/>
        <dsp:cNvSpPr/>
      </dsp:nvSpPr>
      <dsp:spPr>
        <a:xfrm>
          <a:off x="984156" y="452272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Fomentamos la educación para un ocio normalizado e integrador.</a:t>
          </a:r>
          <a:endParaRPr lang="es-ES" sz="1800" kern="1200" dirty="0"/>
        </a:p>
      </dsp:txBody>
      <dsp:txXfrm>
        <a:off x="1270815" y="4809382"/>
        <a:ext cx="1384115" cy="1384115"/>
      </dsp:txXfrm>
    </dsp:sp>
    <dsp:sp modelId="{D4CD9D9C-6ED9-4F07-BAB3-EB319569C4A6}">
      <dsp:nvSpPr>
        <dsp:cNvPr id="0" name=""/>
        <dsp:cNvSpPr/>
      </dsp:nvSpPr>
      <dsp:spPr>
        <a:xfrm rot="15120000">
          <a:off x="1253340" y="3787697"/>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1355455" y="3994015"/>
        <a:ext cx="364041" cy="396379"/>
      </dsp:txXfrm>
    </dsp:sp>
    <dsp:sp modelId="{98A8CBC1-7D01-46E3-AA28-38007B651612}">
      <dsp:nvSpPr>
        <dsp:cNvPr id="0" name=""/>
        <dsp:cNvSpPr/>
      </dsp:nvSpPr>
      <dsp:spPr>
        <a:xfrm>
          <a:off x="76054" y="1727874"/>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Respiro familiar para los cuidadores de las personas con discapacidad.</a:t>
          </a:r>
          <a:endParaRPr lang="es-ES" sz="1800" kern="1200" dirty="0"/>
        </a:p>
      </dsp:txBody>
      <dsp:txXfrm>
        <a:off x="362713" y="2014533"/>
        <a:ext cx="1384115" cy="1384115"/>
      </dsp:txXfrm>
    </dsp:sp>
    <dsp:sp modelId="{C4FF13C2-28E0-4152-902F-DF9166E786FA}">
      <dsp:nvSpPr>
        <dsp:cNvPr id="0" name=""/>
        <dsp:cNvSpPr/>
      </dsp:nvSpPr>
      <dsp:spPr>
        <a:xfrm rot="19440000">
          <a:off x="1971554" y="1521270"/>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1986452" y="1699250"/>
        <a:ext cx="364041" cy="3963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D1276-8342-42BE-9D42-B20B28A7529A}">
      <dsp:nvSpPr>
        <dsp:cNvPr id="0" name=""/>
        <dsp:cNvSpPr/>
      </dsp:nvSpPr>
      <dsp:spPr>
        <a:xfrm>
          <a:off x="24" y="4176465"/>
          <a:ext cx="6660232"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A2655-58DA-4551-ACE4-02189C7D1A8B}">
      <dsp:nvSpPr>
        <dsp:cNvPr id="0" name=""/>
        <dsp:cNvSpPr/>
      </dsp:nvSpPr>
      <dsp:spPr>
        <a:xfrm>
          <a:off x="0" y="2232249"/>
          <a:ext cx="6660232"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A8477-0BB2-4FC3-949C-62A9DACD5DF5}">
      <dsp:nvSpPr>
        <dsp:cNvPr id="0" name=""/>
        <dsp:cNvSpPr/>
      </dsp:nvSpPr>
      <dsp:spPr>
        <a:xfrm>
          <a:off x="0" y="504056"/>
          <a:ext cx="6660232"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179EF-0CC9-4D6B-9F61-78446B9A667F}">
      <dsp:nvSpPr>
        <dsp:cNvPr id="0" name=""/>
        <dsp:cNvSpPr/>
      </dsp:nvSpPr>
      <dsp:spPr>
        <a:xfrm>
          <a:off x="2151981" y="182"/>
          <a:ext cx="4928571" cy="174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l" defTabSz="2889250">
            <a:lnSpc>
              <a:spcPct val="90000"/>
            </a:lnSpc>
            <a:spcBef>
              <a:spcPct val="0"/>
            </a:spcBef>
            <a:spcAft>
              <a:spcPct val="35000"/>
            </a:spcAft>
          </a:pPr>
          <a:endParaRPr lang="es-ES" sz="6500" kern="1200" dirty="0"/>
        </a:p>
      </dsp:txBody>
      <dsp:txXfrm>
        <a:off x="2151981" y="182"/>
        <a:ext cx="4928571" cy="1742011"/>
      </dsp:txXfrm>
    </dsp:sp>
    <dsp:sp modelId="{458C09F3-9A5D-4C14-BD18-AAE76400E767}">
      <dsp:nvSpPr>
        <dsp:cNvPr id="0" name=""/>
        <dsp:cNvSpPr/>
      </dsp:nvSpPr>
      <dsp:spPr>
        <a:xfrm>
          <a:off x="3211783" y="86185"/>
          <a:ext cx="3412946" cy="417873"/>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b="1" kern="1200" dirty="0" smtClean="0">
              <a:latin typeface="+mn-lt"/>
            </a:rPr>
            <a:t>¿QUIÉN PUEDE HACER VOLUNTARIADO?</a:t>
          </a:r>
          <a:endParaRPr lang="es-ES" sz="1400" b="1" kern="1200" dirty="0">
            <a:latin typeface="+mn-lt"/>
          </a:endParaRPr>
        </a:p>
      </dsp:txBody>
      <dsp:txXfrm>
        <a:off x="3232186" y="106588"/>
        <a:ext cx="3372140" cy="397470"/>
      </dsp:txXfrm>
    </dsp:sp>
    <dsp:sp modelId="{AAD2C781-B8DF-4A08-8871-E629536DE259}">
      <dsp:nvSpPr>
        <dsp:cNvPr id="0" name=""/>
        <dsp:cNvSpPr/>
      </dsp:nvSpPr>
      <dsp:spPr>
        <a:xfrm>
          <a:off x="0" y="1465875"/>
          <a:ext cx="6175007" cy="1742011"/>
        </a:xfrm>
        <a:prstGeom prst="rect">
          <a:avLst/>
        </a:prstGeom>
        <a:noFill/>
        <a:ln>
          <a:noFill/>
        </a:ln>
        <a:effectLst/>
      </dsp:spPr>
      <dsp:style>
        <a:lnRef idx="0">
          <a:scrgbClr r="0" g="0" b="0"/>
        </a:lnRef>
        <a:fillRef idx="0">
          <a:scrgbClr r="0" g="0" b="0"/>
        </a:fillRef>
        <a:effectRef idx="0">
          <a:scrgbClr r="0" g="0" b="0"/>
        </a:effectRef>
        <a:fontRef idx="minor"/>
      </dsp:style>
    </dsp:sp>
    <dsp:sp modelId="{F72318BF-D737-4F52-9472-ED5697D637AB}">
      <dsp:nvSpPr>
        <dsp:cNvPr id="0" name=""/>
        <dsp:cNvSpPr/>
      </dsp:nvSpPr>
      <dsp:spPr>
        <a:xfrm>
          <a:off x="1996023" y="1769342"/>
          <a:ext cx="4628710" cy="462904"/>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Arial Narrow" panose="020B0606020202030204" pitchFamily="34" charset="0"/>
            </a:rPr>
            <a:t>CARACTERÍSTICAS DE LA ACCIÓN VOLUNTARIA</a:t>
          </a:r>
          <a:endParaRPr lang="es-ES" sz="1800" b="1" kern="1200" dirty="0">
            <a:latin typeface="Arial Narrow" panose="020B0606020202030204" pitchFamily="34" charset="0"/>
          </a:endParaRPr>
        </a:p>
      </dsp:txBody>
      <dsp:txXfrm>
        <a:off x="2018624" y="1791943"/>
        <a:ext cx="4583508" cy="440303"/>
      </dsp:txXfrm>
    </dsp:sp>
    <dsp:sp modelId="{F0C24D20-B7D6-4188-B9E9-A5E06569286D}">
      <dsp:nvSpPr>
        <dsp:cNvPr id="0" name=""/>
        <dsp:cNvSpPr/>
      </dsp:nvSpPr>
      <dsp:spPr>
        <a:xfrm>
          <a:off x="1503042" y="3658406"/>
          <a:ext cx="6660225" cy="1742011"/>
        </a:xfrm>
        <a:prstGeom prst="rect">
          <a:avLst/>
        </a:prstGeom>
        <a:noFill/>
        <a:ln>
          <a:noFill/>
        </a:ln>
        <a:effectLst/>
      </dsp:spPr>
      <dsp:style>
        <a:lnRef idx="0">
          <a:scrgbClr r="0" g="0" b="0"/>
        </a:lnRef>
        <a:fillRef idx="0">
          <a:scrgbClr r="0" g="0" b="0"/>
        </a:fillRef>
        <a:effectRef idx="0">
          <a:scrgbClr r="0" g="0" b="0"/>
        </a:effectRef>
        <a:fontRef idx="minor"/>
      </dsp:style>
    </dsp:sp>
    <dsp:sp modelId="{B8E3E60B-BC9A-4E0E-AA7B-F0C2C806DA7F}">
      <dsp:nvSpPr>
        <dsp:cNvPr id="0" name=""/>
        <dsp:cNvSpPr/>
      </dsp:nvSpPr>
      <dsp:spPr>
        <a:xfrm>
          <a:off x="618351" y="3730604"/>
          <a:ext cx="6012151" cy="445867"/>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Arial Narrow" panose="020B0606020202030204" pitchFamily="34" charset="0"/>
            </a:rPr>
            <a:t>HERRAMIENTAS FUNDAMENTALES DE LA ACCIÓN VOLUNTARIA</a:t>
          </a:r>
          <a:endParaRPr lang="es-ES" sz="1800" b="1" kern="1200" dirty="0">
            <a:latin typeface="Arial Narrow" panose="020B0606020202030204" pitchFamily="34" charset="0"/>
          </a:endParaRPr>
        </a:p>
      </dsp:txBody>
      <dsp:txXfrm>
        <a:off x="640120" y="3752373"/>
        <a:ext cx="5968613" cy="424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DD698-7167-4AE9-A207-6A65EA86771A}">
      <dsp:nvSpPr>
        <dsp:cNvPr id="0" name=""/>
        <dsp:cNvSpPr/>
      </dsp:nvSpPr>
      <dsp:spPr>
        <a:xfrm>
          <a:off x="0" y="0"/>
          <a:ext cx="2096452" cy="1008000"/>
        </a:xfrm>
        <a:prstGeom prst="rightArrow">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85349-ABC6-4454-A4AE-38769DFAD4A6}">
      <dsp:nvSpPr>
        <dsp:cNvPr id="0" name=""/>
        <dsp:cNvSpPr/>
      </dsp:nvSpPr>
      <dsp:spPr>
        <a:xfrm>
          <a:off x="0" y="259943"/>
          <a:ext cx="1717698"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1"/>
              </a:solidFill>
            </a:rPr>
            <a:t>¿SE NECESITA FORMACIÓN?</a:t>
          </a:r>
          <a:endParaRPr lang="es-ES" sz="1400" b="1" kern="1200" dirty="0">
            <a:solidFill>
              <a:schemeClr val="bg1"/>
            </a:solidFill>
          </a:endParaRPr>
        </a:p>
      </dsp:txBody>
      <dsp:txXfrm>
        <a:off x="0" y="259943"/>
        <a:ext cx="1717698" cy="50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51001-1F9E-4A8F-B773-25F67FD750C8}">
      <dsp:nvSpPr>
        <dsp:cNvPr id="0" name=""/>
        <dsp:cNvSpPr/>
      </dsp:nvSpPr>
      <dsp:spPr>
        <a:xfrm>
          <a:off x="936098" y="2433"/>
          <a:ext cx="5280259" cy="1606277"/>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t>Aumentamos nuestra capacidad para </a:t>
          </a:r>
        </a:p>
        <a:p>
          <a:pPr lvl="0" algn="ctr" defTabSz="889000">
            <a:lnSpc>
              <a:spcPct val="90000"/>
            </a:lnSpc>
            <a:spcBef>
              <a:spcPct val="0"/>
            </a:spcBef>
            <a:spcAft>
              <a:spcPct val="35000"/>
            </a:spcAft>
          </a:pPr>
          <a:r>
            <a:rPr lang="es-ES" sz="2000" kern="1200" dirty="0" smtClean="0"/>
            <a:t>analizar la realidad y transformarla.</a:t>
          </a:r>
          <a:endParaRPr lang="es-ES" sz="2000" kern="1200" dirty="0"/>
        </a:p>
      </dsp:txBody>
      <dsp:txXfrm>
        <a:off x="936098" y="2433"/>
        <a:ext cx="5280259" cy="1606277"/>
      </dsp:txXfrm>
    </dsp:sp>
    <dsp:sp modelId="{962569E3-3A41-4C00-A804-9DFB18011B1F}">
      <dsp:nvSpPr>
        <dsp:cNvPr id="0" name=""/>
        <dsp:cNvSpPr/>
      </dsp:nvSpPr>
      <dsp:spPr>
        <a:xfrm>
          <a:off x="936105" y="1689025"/>
          <a:ext cx="5280244" cy="1606277"/>
        </a:xfrm>
        <a:prstGeom prst="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t>Profundizamos en el conocimiento del </a:t>
          </a:r>
        </a:p>
        <a:p>
          <a:pPr lvl="0" algn="ctr" defTabSz="889000">
            <a:lnSpc>
              <a:spcPct val="90000"/>
            </a:lnSpc>
            <a:spcBef>
              <a:spcPct val="0"/>
            </a:spcBef>
            <a:spcAft>
              <a:spcPct val="35000"/>
            </a:spcAft>
          </a:pPr>
          <a:r>
            <a:rPr lang="es-ES" sz="2000" kern="1200" dirty="0" smtClean="0"/>
            <a:t>programa en el que participamos.</a:t>
          </a:r>
          <a:endParaRPr lang="es-ES" sz="2000" kern="1200" dirty="0"/>
        </a:p>
      </dsp:txBody>
      <dsp:txXfrm>
        <a:off x="936105" y="1689025"/>
        <a:ext cx="5280244" cy="1606277"/>
      </dsp:txXfrm>
    </dsp:sp>
    <dsp:sp modelId="{7B6D3000-3AF3-4F45-A251-FF003A2941E8}">
      <dsp:nvSpPr>
        <dsp:cNvPr id="0" name=""/>
        <dsp:cNvSpPr/>
      </dsp:nvSpPr>
      <dsp:spPr>
        <a:xfrm>
          <a:off x="936105" y="3375616"/>
          <a:ext cx="5280245" cy="1606277"/>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t>Compartimos con todo un equipo la metodología </a:t>
          </a:r>
        </a:p>
        <a:p>
          <a:pPr lvl="0" algn="ctr" defTabSz="889000">
            <a:lnSpc>
              <a:spcPct val="90000"/>
            </a:lnSpc>
            <a:spcBef>
              <a:spcPct val="0"/>
            </a:spcBef>
            <a:spcAft>
              <a:spcPct val="35000"/>
            </a:spcAft>
          </a:pPr>
          <a:r>
            <a:rPr lang="es-ES" sz="2000" kern="1200" dirty="0" smtClean="0"/>
            <a:t>más adecuada para la intervención</a:t>
          </a:r>
          <a:endParaRPr lang="es-ES" sz="2000" kern="1200" dirty="0"/>
        </a:p>
      </dsp:txBody>
      <dsp:txXfrm>
        <a:off x="936105" y="3375616"/>
        <a:ext cx="5280245" cy="1606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E1541-881F-4C5D-A334-51F78502D67D}">
      <dsp:nvSpPr>
        <dsp:cNvPr id="0" name=""/>
        <dsp:cNvSpPr/>
      </dsp:nvSpPr>
      <dsp:spPr>
        <a:xfrm flipV="1">
          <a:off x="71979" y="113989"/>
          <a:ext cx="6552828" cy="36000"/>
        </a:xfrm>
        <a:prstGeom prst="line">
          <a:avLst/>
        </a:prstGeom>
        <a:solidFill>
          <a:schemeClr val="accent3">
            <a:shade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F8C51F-BC0B-432A-95C7-6B7114C5E404}">
      <dsp:nvSpPr>
        <dsp:cNvPr id="0" name=""/>
        <dsp:cNvSpPr/>
      </dsp:nvSpPr>
      <dsp:spPr>
        <a:xfrm>
          <a:off x="0" y="37197"/>
          <a:ext cx="1512168" cy="557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endParaRPr lang="es-ES" sz="1000" kern="1200" dirty="0"/>
        </a:p>
      </dsp:txBody>
      <dsp:txXfrm>
        <a:off x="0" y="37197"/>
        <a:ext cx="1512168" cy="5578229"/>
      </dsp:txXfrm>
    </dsp:sp>
    <dsp:sp modelId="{6D558A13-E5D9-4157-8BC7-2C1D2F2CFF4B}">
      <dsp:nvSpPr>
        <dsp:cNvPr id="0" name=""/>
        <dsp:cNvSpPr/>
      </dsp:nvSpPr>
      <dsp:spPr>
        <a:xfrm>
          <a:off x="1625580" y="131575"/>
          <a:ext cx="5935259" cy="188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kern="1200" dirty="0" smtClean="0"/>
            <a:t>Hacer voluntariado es hacer propias las necesidades de las personas en riesgo de exclusión social. En SOLIDARIOS luchamos por el desarrollo de los derechos sociales y civiles de los grupos humanos más vulnerables.</a:t>
          </a:r>
          <a:endParaRPr lang="es-ES" sz="2000" kern="1200" dirty="0"/>
        </a:p>
      </dsp:txBody>
      <dsp:txXfrm>
        <a:off x="1625580" y="131575"/>
        <a:ext cx="5935259" cy="1887555"/>
      </dsp:txXfrm>
    </dsp:sp>
    <dsp:sp modelId="{B25C2C6B-0721-4686-A432-133CFAA94556}">
      <dsp:nvSpPr>
        <dsp:cNvPr id="0" name=""/>
        <dsp:cNvSpPr/>
      </dsp:nvSpPr>
      <dsp:spPr>
        <a:xfrm>
          <a:off x="1512167" y="1944216"/>
          <a:ext cx="604867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BBF55-0B4D-485F-8675-3534B9A0EB41}">
      <dsp:nvSpPr>
        <dsp:cNvPr id="0" name=""/>
        <dsp:cNvSpPr/>
      </dsp:nvSpPr>
      <dsp:spPr>
        <a:xfrm>
          <a:off x="1625580" y="1712308"/>
          <a:ext cx="5935259" cy="1887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es-ES" sz="2000" kern="1200" dirty="0" smtClean="0"/>
        </a:p>
        <a:p>
          <a:pPr lvl="0" algn="just" defTabSz="889000">
            <a:lnSpc>
              <a:spcPct val="90000"/>
            </a:lnSpc>
            <a:spcBef>
              <a:spcPct val="0"/>
            </a:spcBef>
            <a:spcAft>
              <a:spcPct val="35000"/>
            </a:spcAft>
          </a:pPr>
          <a:r>
            <a:rPr lang="es-ES" sz="2000" kern="1200" dirty="0" smtClean="0"/>
            <a:t>Para dar respuesta a necesidades concretas ponemos en marcha programas concretos para cambiar las propias estructuras sociales que resultan injustas.</a:t>
          </a:r>
          <a:endParaRPr lang="es-ES" sz="2000" kern="1200" dirty="0"/>
        </a:p>
      </dsp:txBody>
      <dsp:txXfrm>
        <a:off x="1625580" y="1712308"/>
        <a:ext cx="5935259" cy="1887555"/>
      </dsp:txXfrm>
    </dsp:sp>
    <dsp:sp modelId="{3C2CD2A2-FC41-40B6-99F5-ED6239D7B537}">
      <dsp:nvSpPr>
        <dsp:cNvPr id="0" name=""/>
        <dsp:cNvSpPr/>
      </dsp:nvSpPr>
      <dsp:spPr>
        <a:xfrm>
          <a:off x="1512167" y="3211625"/>
          <a:ext cx="604867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2F7CD-4DD0-48A1-A3E3-3019A76EF7F3}">
      <dsp:nvSpPr>
        <dsp:cNvPr id="0" name=""/>
        <dsp:cNvSpPr/>
      </dsp:nvSpPr>
      <dsp:spPr>
        <a:xfrm>
          <a:off x="1625580" y="3271711"/>
          <a:ext cx="5935259" cy="141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endParaRPr lang="es-ES" sz="2000" kern="1200" dirty="0" smtClean="0"/>
        </a:p>
        <a:p>
          <a:pPr lvl="0" algn="just" defTabSz="889000">
            <a:lnSpc>
              <a:spcPct val="90000"/>
            </a:lnSpc>
            <a:spcBef>
              <a:spcPct val="0"/>
            </a:spcBef>
            <a:spcAft>
              <a:spcPct val="35000"/>
            </a:spcAft>
          </a:pPr>
          <a:r>
            <a:rPr lang="es-ES" sz="2000" kern="1200" dirty="0" smtClean="0"/>
            <a:t>Nuestra apuesta es ofrecer espacios de encuentro y participación de la sociedad civil a través de un compromiso voluntario, libre y responsable.</a:t>
          </a:r>
          <a:endParaRPr lang="es-ES" sz="2000" kern="1200" dirty="0"/>
        </a:p>
      </dsp:txBody>
      <dsp:txXfrm>
        <a:off x="1625580" y="3271711"/>
        <a:ext cx="5935259" cy="1419724"/>
      </dsp:txXfrm>
    </dsp:sp>
    <dsp:sp modelId="{DBFAE0F6-E7F7-4967-9410-E9D937FEAD92}">
      <dsp:nvSpPr>
        <dsp:cNvPr id="0" name=""/>
        <dsp:cNvSpPr/>
      </dsp:nvSpPr>
      <dsp:spPr>
        <a:xfrm>
          <a:off x="1512167" y="3672408"/>
          <a:ext cx="604867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992A-688E-42E9-A8F9-30E054711E51}">
      <dsp:nvSpPr>
        <dsp:cNvPr id="0" name=""/>
        <dsp:cNvSpPr/>
      </dsp:nvSpPr>
      <dsp:spPr>
        <a:xfrm rot="20477707">
          <a:off x="1286603" y="1441179"/>
          <a:ext cx="2657012"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0F61E50-2890-4631-B048-107659E073EF}">
      <dsp:nvSpPr>
        <dsp:cNvPr id="0" name=""/>
        <dsp:cNvSpPr/>
      </dsp:nvSpPr>
      <dsp:spPr>
        <a:xfrm>
          <a:off x="0" y="1800200"/>
          <a:ext cx="2633612" cy="1323158"/>
        </a:xfrm>
        <a:prstGeom prst="roundRect">
          <a:avLst>
            <a:gd name="adj" fmla="val 10000"/>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Arial Narrow" panose="020B0606020202030204" pitchFamily="34" charset="0"/>
            </a:rPr>
            <a:t>NUESTROS PROYECTOS</a:t>
          </a:r>
          <a:endParaRPr lang="es-ES" sz="2400" kern="1200" dirty="0">
            <a:latin typeface="Arial Narrow" panose="020B0606020202030204" pitchFamily="34" charset="0"/>
          </a:endParaRPr>
        </a:p>
      </dsp:txBody>
      <dsp:txXfrm>
        <a:off x="38754" y="1838954"/>
        <a:ext cx="2556104" cy="1245650"/>
      </dsp:txXfrm>
    </dsp:sp>
    <dsp:sp modelId="{66CDFC53-7954-4535-AFE5-634EF2D8F0C7}">
      <dsp:nvSpPr>
        <dsp:cNvPr id="0" name=""/>
        <dsp:cNvSpPr/>
      </dsp:nvSpPr>
      <dsp:spPr>
        <a:xfrm rot="5504249">
          <a:off x="2418693" y="2267933"/>
          <a:ext cx="2506022"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BE23D66-B4F7-42F2-96E4-294F3B0BEDA2}">
      <dsp:nvSpPr>
        <dsp:cNvPr id="0" name=""/>
        <dsp:cNvSpPr/>
      </dsp:nvSpPr>
      <dsp:spPr>
        <a:xfrm>
          <a:off x="2762904" y="720088"/>
          <a:ext cx="2151485" cy="176765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PERSONAS MAYORES</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Acompañamiento</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Actividades intergeneracionales</a:t>
          </a:r>
          <a:endParaRPr lang="es-ES" sz="1800" kern="1200" dirty="0">
            <a:latin typeface="Arial Narrow" panose="020B0606020202030204" pitchFamily="34" charset="0"/>
          </a:endParaRPr>
        </a:p>
      </dsp:txBody>
      <dsp:txXfrm>
        <a:off x="2814677" y="771861"/>
        <a:ext cx="2047939" cy="1664108"/>
      </dsp:txXfrm>
    </dsp:sp>
    <dsp:sp modelId="{53330B25-E705-4300-B91B-A31F54501E72}">
      <dsp:nvSpPr>
        <dsp:cNvPr id="0" name=""/>
        <dsp:cNvSpPr/>
      </dsp:nvSpPr>
      <dsp:spPr>
        <a:xfrm rot="4525887">
          <a:off x="2648021" y="5039764"/>
          <a:ext cx="2039254"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2053555-92FF-4C8F-850A-D182316FBC1F}">
      <dsp:nvSpPr>
        <dsp:cNvPr id="0" name=""/>
        <dsp:cNvSpPr/>
      </dsp:nvSpPr>
      <dsp:spPr>
        <a:xfrm>
          <a:off x="2764900" y="3312369"/>
          <a:ext cx="2054920" cy="161640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PRISIONES</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Actividades socioculturales</a:t>
          </a:r>
          <a:endParaRPr lang="es-ES" sz="1800" kern="1200" dirty="0">
            <a:latin typeface="Arial Narrow" panose="020B0606020202030204" pitchFamily="34" charset="0"/>
          </a:endParaRPr>
        </a:p>
      </dsp:txBody>
      <dsp:txXfrm>
        <a:off x="2812243" y="3359712"/>
        <a:ext cx="1960234" cy="1521714"/>
      </dsp:txXfrm>
    </dsp:sp>
    <dsp:sp modelId="{CF659640-4538-4ADB-B609-C5653E08D083}">
      <dsp:nvSpPr>
        <dsp:cNvPr id="0" name=""/>
        <dsp:cNvSpPr/>
      </dsp:nvSpPr>
      <dsp:spPr>
        <a:xfrm rot="18712322">
          <a:off x="3808698" y="4393971"/>
          <a:ext cx="3120032"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69E3C6A-0602-4259-BA42-BDFC12E700C9}">
      <dsp:nvSpPr>
        <dsp:cNvPr id="0" name=""/>
        <dsp:cNvSpPr/>
      </dsp:nvSpPr>
      <dsp:spPr>
        <a:xfrm>
          <a:off x="2880306" y="5256574"/>
          <a:ext cx="2278035" cy="180351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PERSONAS CON DISCAPACIDAD</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Actividades socioculturales</a:t>
          </a:r>
          <a:endParaRPr lang="es-ES" sz="1800" kern="1200" dirty="0">
            <a:latin typeface="Arial Narrow" panose="020B0606020202030204" pitchFamily="34" charset="0"/>
          </a:endParaRPr>
        </a:p>
      </dsp:txBody>
      <dsp:txXfrm>
        <a:off x="2933129" y="5309397"/>
        <a:ext cx="2172389" cy="1697865"/>
      </dsp:txXfrm>
    </dsp:sp>
    <dsp:sp modelId="{830C7D90-8C43-4020-A57C-537C73B9E70C}">
      <dsp:nvSpPr>
        <dsp:cNvPr id="0" name=""/>
        <dsp:cNvSpPr/>
      </dsp:nvSpPr>
      <dsp:spPr>
        <a:xfrm rot="18570839">
          <a:off x="5759392" y="2308963"/>
          <a:ext cx="2705632"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A2D7374-7899-47C4-BDA9-320C422D2866}">
      <dsp:nvSpPr>
        <dsp:cNvPr id="0" name=""/>
        <dsp:cNvSpPr/>
      </dsp:nvSpPr>
      <dsp:spPr>
        <a:xfrm>
          <a:off x="5040574" y="2923557"/>
          <a:ext cx="2107133" cy="17857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SALUD MENTAL</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Actividades socioculturales</a:t>
          </a:r>
          <a:endParaRPr lang="es-ES" sz="1800" kern="1200" dirty="0">
            <a:latin typeface="Arial Narrow" panose="020B0606020202030204" pitchFamily="34" charset="0"/>
          </a:endParaRPr>
        </a:p>
      </dsp:txBody>
      <dsp:txXfrm>
        <a:off x="5092876" y="2975859"/>
        <a:ext cx="2002529" cy="1681125"/>
      </dsp:txXfrm>
    </dsp:sp>
    <dsp:sp modelId="{F450FC37-BAB1-4DA2-9ACD-14F20DFA2BB6}">
      <dsp:nvSpPr>
        <dsp:cNvPr id="0" name=""/>
        <dsp:cNvSpPr/>
      </dsp:nvSpPr>
      <dsp:spPr>
        <a:xfrm rot="4496316">
          <a:off x="6455344" y="3561037"/>
          <a:ext cx="3948869" cy="169389"/>
        </a:xfrm>
        <a:prstGeom prst="rect">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23F3EA-0B4F-40C4-9C34-953DBAD9069D}">
      <dsp:nvSpPr>
        <dsp:cNvPr id="0" name=""/>
        <dsp:cNvSpPr/>
      </dsp:nvSpPr>
      <dsp:spPr>
        <a:xfrm>
          <a:off x="6768736" y="720088"/>
          <a:ext cx="2049598" cy="195750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PERSONAS SIN HOGAR</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Acompañamiento</a:t>
          </a:r>
        </a:p>
        <a:p>
          <a:pPr lvl="0" algn="ctr" defTabSz="889000">
            <a:lnSpc>
              <a:spcPct val="90000"/>
            </a:lnSpc>
            <a:spcBef>
              <a:spcPct val="0"/>
            </a:spcBef>
            <a:spcAft>
              <a:spcPct val="35000"/>
            </a:spcAft>
          </a:pPr>
          <a:r>
            <a:rPr lang="es-ES" sz="1800" kern="1200" dirty="0" smtClean="0">
              <a:latin typeface="Arial Narrow" panose="020B0606020202030204" pitchFamily="34" charset="0"/>
            </a:rPr>
            <a:t>Sensibilización e incidencia social</a:t>
          </a:r>
          <a:endParaRPr lang="es-ES" sz="1800" kern="1200" dirty="0">
            <a:latin typeface="Arial Narrow" panose="020B0606020202030204" pitchFamily="34" charset="0"/>
          </a:endParaRPr>
        </a:p>
      </dsp:txBody>
      <dsp:txXfrm>
        <a:off x="6826069" y="777421"/>
        <a:ext cx="1934932" cy="1842834"/>
      </dsp:txXfrm>
    </dsp:sp>
    <dsp:sp modelId="{446E1DE0-CD66-4F6B-85FA-9B7175720CEE}">
      <dsp:nvSpPr>
        <dsp:cNvPr id="0" name=""/>
        <dsp:cNvSpPr/>
      </dsp:nvSpPr>
      <dsp:spPr>
        <a:xfrm>
          <a:off x="7128797" y="4680526"/>
          <a:ext cx="1861513" cy="19419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Narrow" panose="020B0606020202030204" pitchFamily="34" charset="0"/>
            </a:rPr>
            <a:t>HOSPITALES</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Acompañamiento</a:t>
          </a:r>
        </a:p>
        <a:p>
          <a:pPr lvl="0" algn="ctr" defTabSz="889000">
            <a:lnSpc>
              <a:spcPct val="90000"/>
            </a:lnSpc>
            <a:spcBef>
              <a:spcPct val="0"/>
            </a:spcBef>
            <a:spcAft>
              <a:spcPct val="35000"/>
            </a:spcAft>
          </a:pPr>
          <a:r>
            <a:rPr lang="es-ES" sz="1800" kern="1200" dirty="0" smtClean="0">
              <a:latin typeface="Arial Narrow" panose="020B0606020202030204" pitchFamily="34" charset="0"/>
            </a:rPr>
            <a:t>Actividades socioculturales</a:t>
          </a:r>
          <a:endParaRPr lang="es-ES" sz="1800" kern="1200" dirty="0">
            <a:latin typeface="Arial Narrow" panose="020B0606020202030204" pitchFamily="34" charset="0"/>
          </a:endParaRPr>
        </a:p>
      </dsp:txBody>
      <dsp:txXfrm>
        <a:off x="7183319" y="4735048"/>
        <a:ext cx="1752469" cy="18328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965F-C059-42EF-9EA4-BC0100883B24}">
      <dsp:nvSpPr>
        <dsp:cNvPr id="0" name=""/>
        <dsp:cNvSpPr/>
      </dsp:nvSpPr>
      <dsp:spPr>
        <a:xfrm>
          <a:off x="3244691" y="0"/>
          <a:ext cx="1956986" cy="195698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En España, más de un millón de personas mayores de 65 años viven solas.</a:t>
          </a:r>
          <a:endParaRPr lang="es-ES" sz="1800" kern="1200" dirty="0"/>
        </a:p>
      </dsp:txBody>
      <dsp:txXfrm>
        <a:off x="3531285" y="286594"/>
        <a:ext cx="1383798" cy="1383798"/>
      </dsp:txXfrm>
    </dsp:sp>
    <dsp:sp modelId="{FC242B48-C7A6-4E03-8BA9-A90B65508970}">
      <dsp:nvSpPr>
        <dsp:cNvPr id="0" name=""/>
        <dsp:cNvSpPr/>
      </dsp:nvSpPr>
      <dsp:spPr>
        <a:xfrm rot="1966243">
          <a:off x="5096713" y="1271216"/>
          <a:ext cx="188418" cy="66048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5101211" y="1388015"/>
        <a:ext cx="131893" cy="396289"/>
      </dsp:txXfrm>
    </dsp:sp>
    <dsp:sp modelId="{859BA4A1-0123-43AA-B2FF-9768061B9A24}">
      <dsp:nvSpPr>
        <dsp:cNvPr id="0" name=""/>
        <dsp:cNvSpPr/>
      </dsp:nvSpPr>
      <dsp:spPr>
        <a:xfrm>
          <a:off x="5189136" y="1251703"/>
          <a:ext cx="1956986" cy="195698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En Madrid son casi 140.000.</a:t>
          </a:r>
          <a:endParaRPr lang="es-ES" sz="1800" kern="1200" dirty="0"/>
        </a:p>
      </dsp:txBody>
      <dsp:txXfrm>
        <a:off x="5475730" y="1538297"/>
        <a:ext cx="1383798" cy="1383798"/>
      </dsp:txXfrm>
    </dsp:sp>
    <dsp:sp modelId="{018EFD9C-F4F1-4A21-BBE6-66F73868E72D}">
      <dsp:nvSpPr>
        <dsp:cNvPr id="0" name=""/>
        <dsp:cNvSpPr/>
      </dsp:nvSpPr>
      <dsp:spPr>
        <a:xfrm rot="6322930">
          <a:off x="5395951" y="3451766"/>
          <a:ext cx="689516" cy="66048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5521303" y="3488339"/>
        <a:ext cx="491371" cy="396289"/>
      </dsp:txXfrm>
    </dsp:sp>
    <dsp:sp modelId="{4E1F9D33-AA4C-4B17-BD8D-866B8A62B7D4}">
      <dsp:nvSpPr>
        <dsp:cNvPr id="0" name=""/>
        <dsp:cNvSpPr/>
      </dsp:nvSpPr>
      <dsp:spPr>
        <a:xfrm>
          <a:off x="4324942" y="4392957"/>
          <a:ext cx="1956986" cy="195698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La</a:t>
          </a:r>
          <a:r>
            <a:rPr lang="es-ES" sz="1800" kern="1200" baseline="0" dirty="0" smtClean="0"/>
            <a:t> soledad es uno de los problemas más graves.</a:t>
          </a:r>
          <a:endParaRPr lang="es-ES" sz="1800" kern="1200" dirty="0"/>
        </a:p>
      </dsp:txBody>
      <dsp:txXfrm>
        <a:off x="4611536" y="4679551"/>
        <a:ext cx="1383798" cy="1383798"/>
      </dsp:txXfrm>
    </dsp:sp>
    <dsp:sp modelId="{DDC1CA22-3461-40E5-B7D6-86F13B8B325E}">
      <dsp:nvSpPr>
        <dsp:cNvPr id="0" name=""/>
        <dsp:cNvSpPr/>
      </dsp:nvSpPr>
      <dsp:spPr>
        <a:xfrm rot="11021908">
          <a:off x="3278895" y="4934312"/>
          <a:ext cx="741645" cy="66048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476834" y="5072800"/>
        <a:ext cx="543500" cy="396289"/>
      </dsp:txXfrm>
    </dsp:sp>
    <dsp:sp modelId="{3DC42ADD-6DEB-4FE9-90B0-ABA7592DE71A}">
      <dsp:nvSpPr>
        <dsp:cNvPr id="0" name=""/>
        <dsp:cNvSpPr/>
      </dsp:nvSpPr>
      <dsp:spPr>
        <a:xfrm>
          <a:off x="975614" y="4176456"/>
          <a:ext cx="1956986" cy="195698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Impide  envejecer de forma saludable y un desarrollo personal.</a:t>
          </a:r>
          <a:endParaRPr lang="es-ES" sz="1800" kern="1200" dirty="0"/>
        </a:p>
      </dsp:txBody>
      <dsp:txXfrm>
        <a:off x="1262208" y="4463050"/>
        <a:ext cx="1383798" cy="1383798"/>
      </dsp:txXfrm>
    </dsp:sp>
    <dsp:sp modelId="{D4CD9D9C-6ED9-4F07-BAB3-EB319569C4A6}">
      <dsp:nvSpPr>
        <dsp:cNvPr id="0" name=""/>
        <dsp:cNvSpPr/>
      </dsp:nvSpPr>
      <dsp:spPr>
        <a:xfrm rot="15854342">
          <a:off x="1221134" y="2874692"/>
          <a:ext cx="1072480" cy="66048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1330151" y="3105361"/>
        <a:ext cx="874335" cy="396289"/>
      </dsp:txXfrm>
    </dsp:sp>
    <dsp:sp modelId="{98A8CBC1-7D01-46E3-AA28-38007B651612}">
      <dsp:nvSpPr>
        <dsp:cNvPr id="0" name=""/>
        <dsp:cNvSpPr/>
      </dsp:nvSpPr>
      <dsp:spPr>
        <a:xfrm>
          <a:off x="576055" y="216025"/>
          <a:ext cx="1956986" cy="195698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baseline="0" dirty="0" smtClean="0"/>
            <a:t>Buscamos paliar esa soledad a través de la acción voluntaria</a:t>
          </a:r>
          <a:endParaRPr lang="es-ES" sz="1800" kern="1200" dirty="0"/>
        </a:p>
      </dsp:txBody>
      <dsp:txXfrm>
        <a:off x="862649" y="502619"/>
        <a:ext cx="1383798" cy="1383798"/>
      </dsp:txXfrm>
    </dsp:sp>
    <dsp:sp modelId="{C4FF13C2-28E0-4152-902F-DF9166E786FA}">
      <dsp:nvSpPr>
        <dsp:cNvPr id="0" name=""/>
        <dsp:cNvSpPr/>
      </dsp:nvSpPr>
      <dsp:spPr>
        <a:xfrm rot="21322321">
          <a:off x="2687195" y="757136"/>
          <a:ext cx="381800" cy="66048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687382" y="893854"/>
        <a:ext cx="267260" cy="396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965F-C059-42EF-9EA4-BC0100883B24}">
      <dsp:nvSpPr>
        <dsp:cNvPr id="0" name=""/>
        <dsp:cNvSpPr/>
      </dsp:nvSpPr>
      <dsp:spPr>
        <a:xfrm>
          <a:off x="2449781" y="72005"/>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En España hay 77.000 personas en prisión.</a:t>
          </a:r>
          <a:endParaRPr lang="es-ES" sz="1800" kern="1200" dirty="0"/>
        </a:p>
      </dsp:txBody>
      <dsp:txXfrm>
        <a:off x="2736440" y="358664"/>
        <a:ext cx="1384115" cy="1384115"/>
      </dsp:txXfrm>
    </dsp:sp>
    <dsp:sp modelId="{FC242B48-C7A6-4E03-8BA9-A90B65508970}">
      <dsp:nvSpPr>
        <dsp:cNvPr id="0" name=""/>
        <dsp:cNvSpPr/>
      </dsp:nvSpPr>
      <dsp:spPr>
        <a:xfrm rot="1988525">
          <a:off x="4373058" y="1490510"/>
          <a:ext cx="469768"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4384521" y="1584113"/>
        <a:ext cx="328838" cy="396379"/>
      </dsp:txXfrm>
    </dsp:sp>
    <dsp:sp modelId="{859BA4A1-0123-43AA-B2FF-9768061B9A24}">
      <dsp:nvSpPr>
        <dsp:cNvPr id="0" name=""/>
        <dsp:cNvSpPr/>
      </dsp:nvSpPr>
      <dsp:spPr>
        <a:xfrm>
          <a:off x="4830935" y="162675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La cárcel Tiene una función de restauradora y de resocialización.</a:t>
          </a:r>
          <a:endParaRPr lang="es-ES" sz="1700" kern="1200" dirty="0">
            <a:solidFill>
              <a:schemeClr val="tx1"/>
            </a:solidFill>
          </a:endParaRPr>
        </a:p>
      </dsp:txBody>
      <dsp:txXfrm>
        <a:off x="5117594" y="1913412"/>
        <a:ext cx="1384115" cy="1384115"/>
      </dsp:txXfrm>
    </dsp:sp>
    <dsp:sp modelId="{018EFD9C-F4F1-4A21-BBE6-66F73868E72D}">
      <dsp:nvSpPr>
        <dsp:cNvPr id="0" name=""/>
        <dsp:cNvSpPr/>
      </dsp:nvSpPr>
      <dsp:spPr>
        <a:xfrm rot="6480000">
          <a:off x="5100120" y="3658579"/>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5202235" y="3716515"/>
        <a:ext cx="364041" cy="396379"/>
      </dsp:txXfrm>
    </dsp:sp>
    <dsp:sp modelId="{4E1F9D33-AA4C-4B17-BD8D-866B8A62B7D4}">
      <dsp:nvSpPr>
        <dsp:cNvPr id="0" name=""/>
        <dsp:cNvSpPr/>
      </dsp:nvSpPr>
      <dsp:spPr>
        <a:xfrm>
          <a:off x="3922834" y="4421602"/>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El</a:t>
          </a:r>
          <a:r>
            <a:rPr lang="es-ES" sz="1800" kern="1200" baseline="0" dirty="0" smtClean="0"/>
            <a:t> fomento de la cultura y la educación ayuda en su proceso.</a:t>
          </a:r>
          <a:endParaRPr lang="es-ES" sz="1800" kern="1200" dirty="0"/>
        </a:p>
      </dsp:txBody>
      <dsp:txXfrm>
        <a:off x="4209493" y="4708261"/>
        <a:ext cx="1384115" cy="1384115"/>
      </dsp:txXfrm>
    </dsp:sp>
    <dsp:sp modelId="{DDC1CA22-3461-40E5-B7D6-86F13B8B325E}">
      <dsp:nvSpPr>
        <dsp:cNvPr id="0" name=""/>
        <dsp:cNvSpPr/>
      </dsp:nvSpPr>
      <dsp:spPr>
        <a:xfrm rot="10800000">
          <a:off x="3270860" y="5070002"/>
          <a:ext cx="460728"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409078" y="5202129"/>
        <a:ext cx="322510" cy="396379"/>
      </dsp:txXfrm>
    </dsp:sp>
    <dsp:sp modelId="{3DC42ADD-6DEB-4FE9-90B0-ABA7592DE71A}">
      <dsp:nvSpPr>
        <dsp:cNvPr id="0" name=""/>
        <dsp:cNvSpPr/>
      </dsp:nvSpPr>
      <dsp:spPr>
        <a:xfrm>
          <a:off x="872210" y="4219360"/>
          <a:ext cx="2181324" cy="236191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Al</a:t>
          </a:r>
          <a:r>
            <a:rPr lang="es-ES" sz="1800" kern="1200" baseline="0" dirty="0" smtClean="0"/>
            <a:t> salir, el interno tendrá más elementos para elegir un nuevo proyecto de vida.</a:t>
          </a:r>
          <a:endParaRPr lang="es-ES" sz="1800" kern="1200" dirty="0"/>
        </a:p>
      </dsp:txBody>
      <dsp:txXfrm>
        <a:off x="1191658" y="4565255"/>
        <a:ext cx="1542428" cy="1670127"/>
      </dsp:txXfrm>
    </dsp:sp>
    <dsp:sp modelId="{D4CD9D9C-6ED9-4F07-BAB3-EB319569C4A6}">
      <dsp:nvSpPr>
        <dsp:cNvPr id="0" name=""/>
        <dsp:cNvSpPr/>
      </dsp:nvSpPr>
      <dsp:spPr>
        <a:xfrm rot="15120000">
          <a:off x="1273732" y="3592223"/>
          <a:ext cx="417961"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1355800" y="3783976"/>
        <a:ext cx="292573" cy="396379"/>
      </dsp:txXfrm>
    </dsp:sp>
    <dsp:sp modelId="{98A8CBC1-7D01-46E3-AA28-38007B651612}">
      <dsp:nvSpPr>
        <dsp:cNvPr id="0" name=""/>
        <dsp:cNvSpPr/>
      </dsp:nvSpPr>
      <dsp:spPr>
        <a:xfrm>
          <a:off x="76054" y="162675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Hay</a:t>
          </a:r>
          <a:r>
            <a:rPr lang="es-ES" sz="1800" kern="1200" baseline="0" dirty="0" smtClean="0"/>
            <a:t> más de 500 asociaciones en las cárceles españolas.</a:t>
          </a:r>
          <a:endParaRPr lang="es-ES" sz="1800" kern="1200" dirty="0"/>
        </a:p>
      </dsp:txBody>
      <dsp:txXfrm>
        <a:off x="362713" y="1913412"/>
        <a:ext cx="1384115" cy="1384115"/>
      </dsp:txXfrm>
    </dsp:sp>
    <dsp:sp modelId="{C4FF13C2-28E0-4152-902F-DF9166E786FA}">
      <dsp:nvSpPr>
        <dsp:cNvPr id="0" name=""/>
        <dsp:cNvSpPr/>
      </dsp:nvSpPr>
      <dsp:spPr>
        <a:xfrm rot="19606555">
          <a:off x="1997353" y="1505012"/>
          <a:ext cx="466473"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008791" y="1675477"/>
        <a:ext cx="326531" cy="3963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965F-C059-42EF-9EA4-BC0100883B24}">
      <dsp:nvSpPr>
        <dsp:cNvPr id="0" name=""/>
        <dsp:cNvSpPr/>
      </dsp:nvSpPr>
      <dsp:spPr>
        <a:xfrm>
          <a:off x="2382347" y="562"/>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Se estima que en España hay más de 40.000 personas sin hogar.</a:t>
          </a:r>
          <a:endParaRPr lang="es-ES" sz="1800" kern="1200" dirty="0"/>
        </a:p>
      </dsp:txBody>
      <dsp:txXfrm>
        <a:off x="2669006" y="287221"/>
        <a:ext cx="1384115" cy="1384115"/>
      </dsp:txXfrm>
    </dsp:sp>
    <dsp:sp modelId="{FC242B48-C7A6-4E03-8BA9-A90B65508970}">
      <dsp:nvSpPr>
        <dsp:cNvPr id="0" name=""/>
        <dsp:cNvSpPr/>
      </dsp:nvSpPr>
      <dsp:spPr>
        <a:xfrm rot="2160000">
          <a:off x="4259660" y="1463264"/>
          <a:ext cx="444387"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4272391" y="1556210"/>
        <a:ext cx="311071" cy="396379"/>
      </dsp:txXfrm>
    </dsp:sp>
    <dsp:sp modelId="{859BA4A1-0123-43AA-B2FF-9768061B9A24}">
      <dsp:nvSpPr>
        <dsp:cNvPr id="0" name=""/>
        <dsp:cNvSpPr/>
      </dsp:nvSpPr>
      <dsp:spPr>
        <a:xfrm>
          <a:off x="4617492" y="1584179"/>
          <a:ext cx="2242024" cy="224482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Nos encontramos y compartimos con las Personas sin hogar desde la igualdad.</a:t>
          </a:r>
          <a:endParaRPr lang="es-ES" sz="1800" kern="1200" dirty="0"/>
        </a:p>
      </dsp:txBody>
      <dsp:txXfrm>
        <a:off x="4945829" y="1912926"/>
        <a:ext cx="1585350" cy="1587329"/>
      </dsp:txXfrm>
    </dsp:sp>
    <dsp:sp modelId="{018EFD9C-F4F1-4A21-BBE6-66F73868E72D}">
      <dsp:nvSpPr>
        <dsp:cNvPr id="0" name=""/>
        <dsp:cNvSpPr/>
      </dsp:nvSpPr>
      <dsp:spPr>
        <a:xfrm rot="6480000">
          <a:off x="5044169" y="3830016"/>
          <a:ext cx="443972"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5131344" y="3898806"/>
        <a:ext cx="310780" cy="396379"/>
      </dsp:txXfrm>
    </dsp:sp>
    <dsp:sp modelId="{4E1F9D33-AA4C-4B17-BD8D-866B8A62B7D4}">
      <dsp:nvSpPr>
        <dsp:cNvPr id="0" name=""/>
        <dsp:cNvSpPr/>
      </dsp:nvSpPr>
      <dsp:spPr>
        <a:xfrm>
          <a:off x="3851686" y="452272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Acercan a la sociedad su realidad y denuncian las injusticias.</a:t>
          </a:r>
          <a:endParaRPr lang="es-ES" sz="1800" kern="1200" dirty="0"/>
        </a:p>
      </dsp:txBody>
      <dsp:txXfrm>
        <a:off x="4138345" y="4809382"/>
        <a:ext cx="1384115" cy="1384115"/>
      </dsp:txXfrm>
    </dsp:sp>
    <dsp:sp modelId="{DDC1CA22-3461-40E5-B7D6-86F13B8B325E}">
      <dsp:nvSpPr>
        <dsp:cNvPr id="0" name=""/>
        <dsp:cNvSpPr/>
      </dsp:nvSpPr>
      <dsp:spPr>
        <a:xfrm rot="10800000">
          <a:off x="3115752" y="5171123"/>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3271770" y="5303250"/>
        <a:ext cx="364041" cy="396379"/>
      </dsp:txXfrm>
    </dsp:sp>
    <dsp:sp modelId="{3DC42ADD-6DEB-4FE9-90B0-ABA7592DE71A}">
      <dsp:nvSpPr>
        <dsp:cNvPr id="0" name=""/>
        <dsp:cNvSpPr/>
      </dsp:nvSpPr>
      <dsp:spPr>
        <a:xfrm>
          <a:off x="913008" y="4522723"/>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Se</a:t>
          </a:r>
          <a:r>
            <a:rPr lang="es-ES" sz="1800" kern="1200" baseline="0" dirty="0" smtClean="0"/>
            <a:t> busca romper su soledad y que recuperen su autoestima.</a:t>
          </a:r>
          <a:endParaRPr lang="es-ES" sz="1800" kern="1200" dirty="0"/>
        </a:p>
      </dsp:txBody>
      <dsp:txXfrm>
        <a:off x="1199667" y="4809382"/>
        <a:ext cx="1384115" cy="1384115"/>
      </dsp:txXfrm>
    </dsp:sp>
    <dsp:sp modelId="{D4CD9D9C-6ED9-4F07-BAB3-EB319569C4A6}">
      <dsp:nvSpPr>
        <dsp:cNvPr id="0" name=""/>
        <dsp:cNvSpPr/>
      </dsp:nvSpPr>
      <dsp:spPr>
        <a:xfrm rot="15120000">
          <a:off x="1182192" y="3787697"/>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1284307" y="3994015"/>
        <a:ext cx="364041" cy="396379"/>
      </dsp:txXfrm>
    </dsp:sp>
    <dsp:sp modelId="{98A8CBC1-7D01-46E3-AA28-38007B651612}">
      <dsp:nvSpPr>
        <dsp:cNvPr id="0" name=""/>
        <dsp:cNvSpPr/>
      </dsp:nvSpPr>
      <dsp:spPr>
        <a:xfrm>
          <a:off x="4906" y="1727874"/>
          <a:ext cx="1957433" cy="195743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baseline="0" dirty="0" smtClean="0"/>
            <a:t>Reivindicamos los derechos y la dignidad de las personas sin hogar.</a:t>
          </a:r>
          <a:endParaRPr lang="es-ES" sz="1800" kern="1200" dirty="0"/>
        </a:p>
      </dsp:txBody>
      <dsp:txXfrm>
        <a:off x="291565" y="2014533"/>
        <a:ext cx="1384115" cy="1384115"/>
      </dsp:txXfrm>
    </dsp:sp>
    <dsp:sp modelId="{C4FF13C2-28E0-4152-902F-DF9166E786FA}">
      <dsp:nvSpPr>
        <dsp:cNvPr id="0" name=""/>
        <dsp:cNvSpPr/>
      </dsp:nvSpPr>
      <dsp:spPr>
        <a:xfrm rot="19440000">
          <a:off x="1900406" y="1521270"/>
          <a:ext cx="520059" cy="66063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1915304" y="1699250"/>
        <a:ext cx="364041" cy="396379"/>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30321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19000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390438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325264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335117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369557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27182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299072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192095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4498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DD1303-C235-4FF1-B67B-B24CE0121050}" type="datetimeFigureOut">
              <a:rPr lang="es-ES" smtClean="0"/>
              <a:t>16/12/2015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AD659D-5649-4880-874B-99535D9D49B6}" type="slidenum">
              <a:rPr lang="es-ES" smtClean="0"/>
              <a:t>‹Nº›</a:t>
            </a:fld>
            <a:endParaRPr lang="es-ES"/>
          </a:p>
        </p:txBody>
      </p:sp>
    </p:spTree>
    <p:extLst>
      <p:ext uri="{BB962C8B-B14F-4D97-AF65-F5344CB8AC3E}">
        <p14:creationId xmlns:p14="http://schemas.microsoft.com/office/powerpoint/2010/main" val="146366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D1303-C235-4FF1-B67B-B24CE0121050}" type="datetimeFigureOut">
              <a:rPr lang="es-ES" smtClean="0"/>
              <a:t>16/12/2015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D659D-5649-4880-874B-99535D9D49B6}" type="slidenum">
              <a:rPr lang="es-ES" smtClean="0"/>
              <a:t>‹Nº›</a:t>
            </a:fld>
            <a:endParaRPr lang="es-ES"/>
          </a:p>
        </p:txBody>
      </p:sp>
    </p:spTree>
    <p:extLst>
      <p:ext uri="{BB962C8B-B14F-4D97-AF65-F5344CB8AC3E}">
        <p14:creationId xmlns:p14="http://schemas.microsoft.com/office/powerpoint/2010/main" val="370303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jpeg"/><Relationship Id="rId7" Type="http://schemas.openxmlformats.org/officeDocument/2006/relationships/diagramQuickStyle" Target="../diagrams/quickStyl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3.jpeg"/><Relationship Id="rId7" Type="http://schemas.openxmlformats.org/officeDocument/2006/relationships/diagramLayout" Target="../diagrams/layout1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png"/><Relationship Id="rId10" Type="http://schemas.microsoft.com/office/2007/relationships/diagramDrawing" Target="../diagrams/drawing10.xml"/><Relationship Id="rId4" Type="http://schemas.microsoft.com/office/2007/relationships/hdphoto" Target="../media/hdphoto1.wdp"/><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jpeg"/><Relationship Id="rId7" Type="http://schemas.openxmlformats.org/officeDocument/2006/relationships/diagramQuickStyle" Target="../diagrams/quickStyle1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voluntariado@solidarios.org.es" TargetMode="External"/><Relationship Id="rId4" Type="http://schemas.openxmlformats.org/officeDocument/2006/relationships/hyperlink" Target="http://www.solidarios.org.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urcia@solidarios.org.es&#16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eg"/><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eg"/><Relationship Id="rId7" Type="http://schemas.openxmlformats.org/officeDocument/2006/relationships/diagramQuickStyle" Target="../diagrams/quickStyle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131838" y="836712"/>
            <a:ext cx="5976666" cy="1224136"/>
          </a:xfrm>
        </p:spPr>
        <p:txBody>
          <a:bodyPr>
            <a:noAutofit/>
          </a:bodyPr>
          <a:lstStyle/>
          <a:p>
            <a:r>
              <a:rPr lang="es-ES" sz="6000" dirty="0" smtClean="0">
                <a:latin typeface="Adobe Fan Heiti Std B" pitchFamily="34" charset="-128"/>
                <a:ea typeface="Adobe Fan Heiti Std B" pitchFamily="34" charset="-128"/>
              </a:rPr>
              <a:t>VOLUNTARIADO</a:t>
            </a:r>
            <a:endParaRPr lang="es-ES" sz="6000" dirty="0">
              <a:latin typeface="Adobe Fan Heiti Std B" pitchFamily="34" charset="-128"/>
              <a:ea typeface="Adobe Fan Heiti Std B" pitchFamily="34" charset="-128"/>
            </a:endParaRPr>
          </a:p>
        </p:txBody>
      </p:sp>
      <p:sp>
        <p:nvSpPr>
          <p:cNvPr id="3" name="2 Subtítulo"/>
          <p:cNvSpPr>
            <a:spLocks noGrp="1"/>
          </p:cNvSpPr>
          <p:nvPr>
            <p:ph type="subTitle" idx="1"/>
          </p:nvPr>
        </p:nvSpPr>
        <p:spPr>
          <a:xfrm>
            <a:off x="0" y="0"/>
            <a:ext cx="2339752" cy="6858000"/>
          </a:xfrm>
        </p:spPr>
        <p:txBody>
          <a:bodyPr/>
          <a:lstStyle/>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 y="18225"/>
            <a:ext cx="3128927" cy="6858000"/>
          </a:xfrm>
          <a:prstGeom prst="rect">
            <a:avLst/>
          </a:prstGeom>
        </p:spPr>
      </p:pic>
      <p:sp>
        <p:nvSpPr>
          <p:cNvPr id="5" name="4 CuadroTexto"/>
          <p:cNvSpPr txBox="1"/>
          <p:nvPr/>
        </p:nvSpPr>
        <p:spPr>
          <a:xfrm>
            <a:off x="5004048" y="1579439"/>
            <a:ext cx="4176465" cy="830997"/>
          </a:xfrm>
          <a:prstGeom prst="rect">
            <a:avLst/>
          </a:prstGeom>
          <a:noFill/>
        </p:spPr>
        <p:txBody>
          <a:bodyPr wrap="square" rtlCol="0">
            <a:spAutoFit/>
          </a:bodyPr>
          <a:lstStyle/>
          <a:p>
            <a:r>
              <a:rPr lang="es-ES" sz="4800" dirty="0" smtClean="0">
                <a:solidFill>
                  <a:schemeClr val="accent3">
                    <a:lumMod val="75000"/>
                  </a:schemeClr>
                </a:solidFill>
              </a:rPr>
              <a:t>EN SOLIDARIOS</a:t>
            </a:r>
            <a:endParaRPr lang="es-ES" sz="4800" dirty="0">
              <a:solidFill>
                <a:schemeClr val="accent3">
                  <a:lumMod val="75000"/>
                </a:schemeClr>
              </a:solidFill>
            </a:endParaRPr>
          </a:p>
        </p:txBody>
      </p:sp>
      <p:sp>
        <p:nvSpPr>
          <p:cNvPr id="6" name="5 CuadroTexto"/>
          <p:cNvSpPr txBox="1"/>
          <p:nvPr/>
        </p:nvSpPr>
        <p:spPr>
          <a:xfrm>
            <a:off x="2555776" y="2751311"/>
            <a:ext cx="6768752" cy="461665"/>
          </a:xfrm>
          <a:prstGeom prst="rect">
            <a:avLst/>
          </a:prstGeom>
          <a:noFill/>
        </p:spPr>
        <p:txBody>
          <a:bodyPr wrap="square" rtlCol="0">
            <a:spAutoFit/>
          </a:bodyPr>
          <a:lstStyle/>
          <a:p>
            <a:r>
              <a:rPr lang="es-ES" sz="2400" b="1" dirty="0" smtClean="0">
                <a:solidFill>
                  <a:schemeClr val="accent3">
                    <a:lumMod val="50000"/>
                  </a:schemeClr>
                </a:solidFill>
              </a:rPr>
              <a:t>MOTOR DE CAMBIO Y TRANSFORMACIÓN SOCIAL</a:t>
            </a:r>
            <a:endParaRPr lang="es-ES" sz="2400" b="1" dirty="0">
              <a:solidFill>
                <a:schemeClr val="accent3">
                  <a:lumMod val="50000"/>
                </a:schemeClr>
              </a:solidFill>
            </a:endParaRPr>
          </a:p>
        </p:txBody>
      </p:sp>
      <p:sp>
        <p:nvSpPr>
          <p:cNvPr id="7" name="6 CuadroTexto"/>
          <p:cNvSpPr txBox="1"/>
          <p:nvPr/>
        </p:nvSpPr>
        <p:spPr>
          <a:xfrm>
            <a:off x="35496" y="5434152"/>
            <a:ext cx="9252520" cy="1379224"/>
          </a:xfrm>
          <a:prstGeom prst="rect">
            <a:avLst/>
          </a:prstGeom>
          <a:noFill/>
        </p:spPr>
        <p:txBody>
          <a:bodyPr wrap="square" rtlCol="0">
            <a:spAutoFit/>
          </a:bodyPr>
          <a:lstStyle/>
          <a:p>
            <a:pPr>
              <a:lnSpc>
                <a:spcPts val="2500"/>
              </a:lnSpc>
            </a:pPr>
            <a:r>
              <a:rPr lang="es-ES" sz="2500" spc="-150" dirty="0">
                <a:solidFill>
                  <a:schemeClr val="bg1">
                    <a:lumMod val="65000"/>
                  </a:schemeClr>
                </a:solidFill>
              </a:rPr>
              <a:t>c</a:t>
            </a:r>
            <a:r>
              <a:rPr lang="es-ES" sz="2500" spc="-150" dirty="0" smtClean="0">
                <a:solidFill>
                  <a:schemeClr val="bg1">
                    <a:lumMod val="65000"/>
                  </a:schemeClr>
                </a:solidFill>
              </a:rPr>
              <a:t>ompromiso</a:t>
            </a:r>
            <a:r>
              <a:rPr lang="es-ES" sz="2500" spc="-150" dirty="0" smtClean="0"/>
              <a:t> </a:t>
            </a:r>
            <a:r>
              <a:rPr lang="es-ES" sz="2500" spc="-150" dirty="0" smtClean="0">
                <a:solidFill>
                  <a:schemeClr val="accent3">
                    <a:lumMod val="60000"/>
                    <a:lumOff val="40000"/>
                  </a:schemeClr>
                </a:solidFill>
              </a:rPr>
              <a:t>transformación</a:t>
            </a:r>
            <a:r>
              <a:rPr lang="es-ES" sz="2500" spc="-150" dirty="0" smtClean="0">
                <a:solidFill>
                  <a:schemeClr val="accent3">
                    <a:lumMod val="75000"/>
                  </a:schemeClr>
                </a:solidFill>
              </a:rPr>
              <a:t> </a:t>
            </a:r>
            <a:r>
              <a:rPr lang="es-ES" sz="2500" spc="-150" dirty="0" smtClean="0">
                <a:solidFill>
                  <a:schemeClr val="bg1">
                    <a:lumMod val="65000"/>
                  </a:schemeClr>
                </a:solidFill>
              </a:rPr>
              <a:t>ciudadanía</a:t>
            </a:r>
            <a:r>
              <a:rPr lang="es-ES" sz="2500" spc="-150" dirty="0" smtClean="0"/>
              <a:t> </a:t>
            </a:r>
            <a:r>
              <a:rPr lang="es-ES" sz="2500" spc="-150" dirty="0" smtClean="0">
                <a:solidFill>
                  <a:schemeClr val="accent3">
                    <a:lumMod val="60000"/>
                    <a:lumOff val="40000"/>
                  </a:schemeClr>
                </a:solidFill>
              </a:rPr>
              <a:t>justicia social </a:t>
            </a:r>
            <a:r>
              <a:rPr lang="es-ES" sz="2500" spc="-150" dirty="0" smtClean="0">
                <a:solidFill>
                  <a:schemeClr val="bg1">
                    <a:lumMod val="65000"/>
                  </a:schemeClr>
                </a:solidFill>
              </a:rPr>
              <a:t>cooperación</a:t>
            </a:r>
            <a:r>
              <a:rPr lang="es-ES" sz="2500" spc="-150" dirty="0" smtClean="0"/>
              <a:t> </a:t>
            </a:r>
            <a:r>
              <a:rPr lang="es-ES" sz="2500" spc="-150" dirty="0" smtClean="0">
                <a:solidFill>
                  <a:schemeClr val="accent3">
                    <a:lumMod val="60000"/>
                    <a:lumOff val="40000"/>
                  </a:schemeClr>
                </a:solidFill>
              </a:rPr>
              <a:t>participación</a:t>
            </a:r>
            <a:r>
              <a:rPr lang="es-ES" sz="2500" spc="-150" dirty="0" smtClean="0">
                <a:solidFill>
                  <a:schemeClr val="accent3">
                    <a:lumMod val="75000"/>
                  </a:schemeClr>
                </a:solidFill>
              </a:rPr>
              <a:t> </a:t>
            </a:r>
            <a:r>
              <a:rPr lang="es-ES" sz="2500" spc="-150" dirty="0" smtClean="0">
                <a:solidFill>
                  <a:schemeClr val="bg1">
                    <a:lumMod val="65000"/>
                  </a:schemeClr>
                </a:solidFill>
              </a:rPr>
              <a:t>planificación</a:t>
            </a:r>
            <a:r>
              <a:rPr lang="es-ES" sz="2500" spc="-150" dirty="0" smtClean="0"/>
              <a:t> </a:t>
            </a:r>
            <a:r>
              <a:rPr lang="es-ES" sz="2500" spc="-150" dirty="0" smtClean="0">
                <a:solidFill>
                  <a:schemeClr val="accent3">
                    <a:lumMod val="60000"/>
                    <a:lumOff val="40000"/>
                  </a:schemeClr>
                </a:solidFill>
              </a:rPr>
              <a:t>erradicación</a:t>
            </a:r>
            <a:r>
              <a:rPr lang="es-ES" sz="2500" spc="-150" dirty="0" smtClean="0">
                <a:solidFill>
                  <a:schemeClr val="accent3">
                    <a:lumMod val="75000"/>
                  </a:schemeClr>
                </a:solidFill>
              </a:rPr>
              <a:t> </a:t>
            </a:r>
            <a:r>
              <a:rPr lang="es-ES" sz="2500" spc="-150" dirty="0" smtClean="0">
                <a:solidFill>
                  <a:schemeClr val="bg1">
                    <a:lumMod val="65000"/>
                  </a:schemeClr>
                </a:solidFill>
              </a:rPr>
              <a:t>respeto</a:t>
            </a:r>
            <a:r>
              <a:rPr lang="es-ES" sz="2500" spc="-150" dirty="0" smtClean="0"/>
              <a:t> </a:t>
            </a:r>
            <a:r>
              <a:rPr lang="es-ES" sz="2500" spc="-150" dirty="0" smtClean="0">
                <a:solidFill>
                  <a:schemeClr val="accent3">
                    <a:lumMod val="60000"/>
                    <a:lumOff val="40000"/>
                  </a:schemeClr>
                </a:solidFill>
              </a:rPr>
              <a:t>participación</a:t>
            </a:r>
            <a:r>
              <a:rPr lang="es-ES" sz="2500" spc="-150" dirty="0" smtClean="0">
                <a:solidFill>
                  <a:schemeClr val="accent3">
                    <a:lumMod val="75000"/>
                  </a:schemeClr>
                </a:solidFill>
              </a:rPr>
              <a:t> </a:t>
            </a:r>
            <a:r>
              <a:rPr lang="es-ES" sz="2500" spc="-150" dirty="0" smtClean="0">
                <a:solidFill>
                  <a:schemeClr val="bg1">
                    <a:lumMod val="65000"/>
                  </a:schemeClr>
                </a:solidFill>
              </a:rPr>
              <a:t>reflexión</a:t>
            </a:r>
            <a:r>
              <a:rPr lang="es-ES" sz="2500" spc="-150" dirty="0" smtClean="0">
                <a:solidFill>
                  <a:schemeClr val="accent3">
                    <a:lumMod val="75000"/>
                  </a:schemeClr>
                </a:solidFill>
              </a:rPr>
              <a:t> </a:t>
            </a:r>
            <a:r>
              <a:rPr lang="es-ES" sz="2500" spc="-150" dirty="0" smtClean="0">
                <a:solidFill>
                  <a:schemeClr val="accent3">
                    <a:lumMod val="60000"/>
                    <a:lumOff val="40000"/>
                  </a:schemeClr>
                </a:solidFill>
              </a:rPr>
              <a:t>comunidad</a:t>
            </a:r>
            <a:r>
              <a:rPr lang="es-ES" sz="2500" spc="-150" dirty="0" smtClean="0"/>
              <a:t> </a:t>
            </a:r>
            <a:r>
              <a:rPr lang="es-ES" sz="2500" spc="-150" dirty="0" smtClean="0">
                <a:solidFill>
                  <a:schemeClr val="bg1">
                    <a:lumMod val="65000"/>
                  </a:schemeClr>
                </a:solidFill>
              </a:rPr>
              <a:t>coherencia</a:t>
            </a:r>
            <a:r>
              <a:rPr lang="es-ES" sz="2500" spc="-150" dirty="0" smtClean="0">
                <a:solidFill>
                  <a:schemeClr val="accent3">
                    <a:lumMod val="75000"/>
                  </a:schemeClr>
                </a:solidFill>
              </a:rPr>
              <a:t> </a:t>
            </a:r>
            <a:r>
              <a:rPr lang="es-ES" sz="2520" spc="-150" dirty="0" smtClean="0">
                <a:solidFill>
                  <a:schemeClr val="accent3">
                    <a:lumMod val="60000"/>
                    <a:lumOff val="40000"/>
                  </a:schemeClr>
                </a:solidFill>
              </a:rPr>
              <a:t>flexibilidad</a:t>
            </a:r>
            <a:r>
              <a:rPr lang="es-ES" sz="2520" spc="-150" dirty="0" smtClean="0"/>
              <a:t> </a:t>
            </a:r>
            <a:r>
              <a:rPr lang="es-ES" sz="2520" spc="-150" dirty="0" smtClean="0">
                <a:solidFill>
                  <a:schemeClr val="bg1">
                    <a:lumMod val="65000"/>
                  </a:schemeClr>
                </a:solidFill>
              </a:rPr>
              <a:t>innovación</a:t>
            </a:r>
            <a:r>
              <a:rPr lang="es-ES" sz="2520" spc="-150" dirty="0" smtClean="0">
                <a:solidFill>
                  <a:schemeClr val="accent3">
                    <a:lumMod val="75000"/>
                  </a:schemeClr>
                </a:solidFill>
              </a:rPr>
              <a:t> </a:t>
            </a:r>
            <a:r>
              <a:rPr lang="es-ES" sz="2520" spc="-150" dirty="0" smtClean="0">
                <a:solidFill>
                  <a:schemeClr val="accent3">
                    <a:lumMod val="60000"/>
                    <a:lumOff val="40000"/>
                  </a:schemeClr>
                </a:solidFill>
              </a:rPr>
              <a:t>servicio</a:t>
            </a:r>
            <a:r>
              <a:rPr lang="es-ES" sz="2520" spc="-150" dirty="0" smtClean="0"/>
              <a:t> </a:t>
            </a:r>
            <a:r>
              <a:rPr lang="es-ES" sz="2520" spc="-150" dirty="0" smtClean="0">
                <a:solidFill>
                  <a:schemeClr val="bg1">
                    <a:lumMod val="65000"/>
                  </a:schemeClr>
                </a:solidFill>
              </a:rPr>
              <a:t>proyecto</a:t>
            </a:r>
            <a:r>
              <a:rPr lang="es-ES" sz="2520" spc="-150" dirty="0" smtClean="0">
                <a:solidFill>
                  <a:schemeClr val="accent3">
                    <a:lumMod val="75000"/>
                  </a:schemeClr>
                </a:solidFill>
              </a:rPr>
              <a:t> </a:t>
            </a:r>
            <a:r>
              <a:rPr lang="es-ES" sz="2520" spc="-150" dirty="0" smtClean="0">
                <a:solidFill>
                  <a:schemeClr val="accent3">
                    <a:lumMod val="60000"/>
                    <a:lumOff val="40000"/>
                  </a:schemeClr>
                </a:solidFill>
              </a:rPr>
              <a:t>empatía</a:t>
            </a:r>
            <a:r>
              <a:rPr lang="es-ES" sz="2520" spc="-150" dirty="0" smtClean="0"/>
              <a:t> </a:t>
            </a:r>
            <a:r>
              <a:rPr lang="es-ES" sz="2520" spc="-150" dirty="0" smtClean="0">
                <a:solidFill>
                  <a:schemeClr val="bg1">
                    <a:lumMod val="65000"/>
                  </a:schemeClr>
                </a:solidFill>
              </a:rPr>
              <a:t>autenticidad</a:t>
            </a:r>
            <a:r>
              <a:rPr lang="es-ES" sz="2520" spc="-150" dirty="0" smtClean="0">
                <a:solidFill>
                  <a:schemeClr val="accent3">
                    <a:lumMod val="75000"/>
                  </a:schemeClr>
                </a:solidFill>
              </a:rPr>
              <a:t> </a:t>
            </a:r>
            <a:r>
              <a:rPr lang="es-ES" sz="2520" spc="-150" dirty="0" smtClean="0">
                <a:solidFill>
                  <a:schemeClr val="accent3">
                    <a:lumMod val="60000"/>
                    <a:lumOff val="40000"/>
                  </a:schemeClr>
                </a:solidFill>
              </a:rPr>
              <a:t>adopción </a:t>
            </a:r>
            <a:r>
              <a:rPr lang="es-ES" sz="2520" spc="-150" dirty="0" smtClean="0">
                <a:solidFill>
                  <a:schemeClr val="bg1">
                    <a:lumMod val="65000"/>
                  </a:schemeClr>
                </a:solidFill>
              </a:rPr>
              <a:t>actitud</a:t>
            </a:r>
            <a:r>
              <a:rPr lang="es-ES" sz="2520" spc="-150" dirty="0" smtClean="0">
                <a:solidFill>
                  <a:schemeClr val="accent3">
                    <a:lumMod val="75000"/>
                  </a:schemeClr>
                </a:solidFill>
              </a:rPr>
              <a:t> </a:t>
            </a:r>
            <a:r>
              <a:rPr lang="es-ES" sz="2500" spc="-150" dirty="0" smtClean="0">
                <a:solidFill>
                  <a:schemeClr val="accent3">
                    <a:lumMod val="60000"/>
                    <a:lumOff val="40000"/>
                  </a:schemeClr>
                </a:solidFill>
              </a:rPr>
              <a:t>acción</a:t>
            </a:r>
            <a:r>
              <a:rPr lang="es-ES" sz="2500" spc="-150" dirty="0" smtClean="0"/>
              <a:t> </a:t>
            </a:r>
            <a:r>
              <a:rPr lang="es-ES" sz="2500" spc="-150" dirty="0" smtClean="0">
                <a:solidFill>
                  <a:schemeClr val="bg1">
                    <a:lumMod val="65000"/>
                  </a:schemeClr>
                </a:solidFill>
              </a:rPr>
              <a:t>crítica</a:t>
            </a:r>
            <a:r>
              <a:rPr lang="es-ES" sz="2500" spc="-150" dirty="0">
                <a:solidFill>
                  <a:schemeClr val="accent3">
                    <a:lumMod val="75000"/>
                  </a:schemeClr>
                </a:solidFill>
              </a:rPr>
              <a:t> </a:t>
            </a:r>
            <a:r>
              <a:rPr lang="es-ES" sz="2500" spc="-150" dirty="0" smtClean="0">
                <a:solidFill>
                  <a:schemeClr val="accent3">
                    <a:lumMod val="60000"/>
                    <a:lumOff val="40000"/>
                  </a:schemeClr>
                </a:solidFill>
              </a:rPr>
              <a:t>valores</a:t>
            </a:r>
            <a:r>
              <a:rPr lang="es-ES" sz="2500" spc="-150" dirty="0" smtClean="0"/>
              <a:t> </a:t>
            </a:r>
            <a:r>
              <a:rPr lang="es-ES" sz="2500" spc="-150" dirty="0" smtClean="0">
                <a:solidFill>
                  <a:schemeClr val="bg1">
                    <a:lumMod val="65000"/>
                  </a:schemeClr>
                </a:solidFill>
              </a:rPr>
              <a:t>contracultura</a:t>
            </a:r>
            <a:r>
              <a:rPr lang="es-ES" sz="2500" spc="-150" dirty="0" smtClean="0">
                <a:solidFill>
                  <a:schemeClr val="accent3">
                    <a:lumMod val="75000"/>
                  </a:schemeClr>
                </a:solidFill>
              </a:rPr>
              <a:t> </a:t>
            </a:r>
            <a:r>
              <a:rPr lang="es-ES" sz="2500" spc="-150" dirty="0" smtClean="0">
                <a:solidFill>
                  <a:schemeClr val="accent3">
                    <a:lumMod val="60000"/>
                    <a:lumOff val="40000"/>
                  </a:schemeClr>
                </a:solidFill>
              </a:rPr>
              <a:t>responsabilidad</a:t>
            </a:r>
            <a:r>
              <a:rPr lang="es-ES" sz="2500" spc="-150" dirty="0" smtClean="0"/>
              <a:t>  </a:t>
            </a:r>
            <a:r>
              <a:rPr lang="es-ES" sz="1550" b="1" dirty="0" smtClean="0">
                <a:solidFill>
                  <a:schemeClr val="accent3">
                    <a:lumMod val="75000"/>
                  </a:schemeClr>
                </a:solidFill>
                <a:latin typeface="Adobe Fan Heiti Std B" pitchFamily="34" charset="-128"/>
                <a:ea typeface="Adobe Fan Heiti Std B" pitchFamily="34" charset="-128"/>
              </a:rPr>
              <a:t>SOLIDARIOS PARA EL DESARROLLO</a:t>
            </a:r>
            <a:endParaRPr lang="es-ES" sz="1550" b="1" dirty="0">
              <a:solidFill>
                <a:schemeClr val="accent3">
                  <a:lumMod val="75000"/>
                </a:schemeClr>
              </a:solidFill>
              <a:latin typeface="Adobe Fan Heiti Std B" pitchFamily="34" charset="-128"/>
              <a:ea typeface="Adobe Fan Heiti Std B" pitchFamily="34" charset="-128"/>
            </a:endParaRPr>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 y="260648"/>
            <a:ext cx="2400300" cy="1012190"/>
          </a:xfrm>
          <a:prstGeom prst="rect">
            <a:avLst/>
          </a:prstGeom>
          <a:noFill/>
          <a:ln>
            <a:noFill/>
          </a:ln>
        </p:spPr>
      </p:pic>
    </p:spTree>
    <p:extLst>
      <p:ext uri="{BB962C8B-B14F-4D97-AF65-F5344CB8AC3E}">
        <p14:creationId xmlns:p14="http://schemas.microsoft.com/office/powerpoint/2010/main" val="2549546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65034"/>
            <a:ext cx="6744717" cy="449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7" name="6 Diagrama"/>
          <p:cNvGraphicFramePr/>
          <p:nvPr>
            <p:extLst>
              <p:ext uri="{D42A27DB-BD31-4B8C-83A1-F6EECF244321}">
                <p14:modId xmlns:p14="http://schemas.microsoft.com/office/powerpoint/2010/main" val="882676005"/>
              </p:ext>
            </p:extLst>
          </p:nvPr>
        </p:nvGraphicFramePr>
        <p:xfrm>
          <a:off x="2259627" y="188640"/>
          <a:ext cx="6864424" cy="6480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CuadroTexto"/>
          <p:cNvSpPr txBox="1"/>
          <p:nvPr/>
        </p:nvSpPr>
        <p:spPr>
          <a:xfrm>
            <a:off x="4499992" y="3075057"/>
            <a:ext cx="2376264" cy="830997"/>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PERSONAS SIN HOGAR</a:t>
            </a:r>
            <a:endParaRPr lang="es-ES" sz="2400" dirty="0">
              <a:solidFill>
                <a:schemeClr val="bg1"/>
              </a:solidFill>
              <a:latin typeface="Arial Narrow" panose="020B0606020202030204" pitchFamily="34" charset="0"/>
            </a:endParaRPr>
          </a:p>
        </p:txBody>
      </p:sp>
      <p:pic>
        <p:nvPicPr>
          <p:cNvPr id="9" name="8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59041657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7944" y="2070007"/>
            <a:ext cx="3348569" cy="20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pic>
        <p:nvPicPr>
          <p:cNvPr id="4" name="3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sp>
        <p:nvSpPr>
          <p:cNvPr id="8" name="7 CuadroTexto"/>
          <p:cNvSpPr txBox="1"/>
          <p:nvPr/>
        </p:nvSpPr>
        <p:spPr>
          <a:xfrm>
            <a:off x="4499992" y="3075057"/>
            <a:ext cx="2376264" cy="461665"/>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SALUD MENTAL</a:t>
            </a:r>
            <a:endParaRPr lang="es-ES" sz="2400" dirty="0">
              <a:solidFill>
                <a:schemeClr val="bg1"/>
              </a:solidFill>
              <a:latin typeface="Arial Narrow" panose="020B0606020202030204" pitchFamily="34" charset="0"/>
            </a:endParaRPr>
          </a:p>
        </p:txBody>
      </p:sp>
      <p:pic>
        <p:nvPicPr>
          <p:cNvPr id="9" name="8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graphicFrame>
        <p:nvGraphicFramePr>
          <p:cNvPr id="7" name="6 Diagrama"/>
          <p:cNvGraphicFramePr/>
          <p:nvPr>
            <p:extLst>
              <p:ext uri="{D42A27DB-BD31-4B8C-83A1-F6EECF244321}">
                <p14:modId xmlns:p14="http://schemas.microsoft.com/office/powerpoint/2010/main" val="3715652304"/>
              </p:ext>
            </p:extLst>
          </p:nvPr>
        </p:nvGraphicFramePr>
        <p:xfrm>
          <a:off x="2259627" y="188640"/>
          <a:ext cx="6864424" cy="64807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2368511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60648"/>
            <a:ext cx="3348569" cy="44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7" name="6 Diagrama"/>
          <p:cNvGraphicFramePr/>
          <p:nvPr>
            <p:extLst>
              <p:ext uri="{D42A27DB-BD31-4B8C-83A1-F6EECF244321}">
                <p14:modId xmlns:p14="http://schemas.microsoft.com/office/powerpoint/2010/main" val="3553249729"/>
              </p:ext>
            </p:extLst>
          </p:nvPr>
        </p:nvGraphicFramePr>
        <p:xfrm>
          <a:off x="2259627" y="188640"/>
          <a:ext cx="6864424" cy="6480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CuadroTexto"/>
          <p:cNvSpPr txBox="1"/>
          <p:nvPr/>
        </p:nvSpPr>
        <p:spPr>
          <a:xfrm>
            <a:off x="4499992" y="3075057"/>
            <a:ext cx="2376264" cy="830997"/>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PERSONAS CON DISCAPACIDAD</a:t>
            </a:r>
            <a:endParaRPr lang="es-ES" sz="2400" dirty="0">
              <a:solidFill>
                <a:schemeClr val="bg1"/>
              </a:solidFill>
              <a:latin typeface="Arial Narrow" panose="020B0606020202030204" pitchFamily="34" charset="0"/>
            </a:endParaRPr>
          </a:p>
        </p:txBody>
      </p:sp>
      <p:pic>
        <p:nvPicPr>
          <p:cNvPr id="9" name="8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106724603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16024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7" name="6 Diagrama"/>
          <p:cNvGraphicFramePr/>
          <p:nvPr>
            <p:extLst>
              <p:ext uri="{D42A27DB-BD31-4B8C-83A1-F6EECF244321}">
                <p14:modId xmlns:p14="http://schemas.microsoft.com/office/powerpoint/2010/main" val="961806169"/>
              </p:ext>
            </p:extLst>
          </p:nvPr>
        </p:nvGraphicFramePr>
        <p:xfrm>
          <a:off x="2259627" y="188640"/>
          <a:ext cx="686442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4499992" y="3327375"/>
            <a:ext cx="2376264" cy="461665"/>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HOSPITALES</a:t>
            </a:r>
            <a:endParaRPr lang="es-ES" sz="2400" dirty="0">
              <a:solidFill>
                <a:schemeClr val="bg1"/>
              </a:solidFill>
              <a:latin typeface="Arial Narrow" panose="020B0606020202030204" pitchFamily="34" charset="0"/>
            </a:endParaRPr>
          </a:p>
        </p:txBody>
      </p:sp>
      <p:pic>
        <p:nvPicPr>
          <p:cNvPr id="9" name="8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19448362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sp>
        <p:nvSpPr>
          <p:cNvPr id="6" name="5 CuadroTexto"/>
          <p:cNvSpPr txBox="1"/>
          <p:nvPr/>
        </p:nvSpPr>
        <p:spPr>
          <a:xfrm>
            <a:off x="1835696" y="332656"/>
            <a:ext cx="7344816" cy="769441"/>
          </a:xfrm>
          <a:prstGeom prst="rect">
            <a:avLst/>
          </a:prstGeom>
          <a:noFill/>
        </p:spPr>
        <p:txBody>
          <a:bodyPr wrap="square" rtlCol="0">
            <a:spAutoFit/>
          </a:bodyPr>
          <a:lstStyle/>
          <a:p>
            <a:pPr algn="r"/>
            <a:r>
              <a:rPr lang="es-ES" sz="4400" dirty="0" smtClean="0">
                <a:latin typeface="Arial Narrow" panose="020B0606020202030204" pitchFamily="34" charset="0"/>
                <a:ea typeface="Adobe Gothic Std B" pitchFamily="34" charset="-128"/>
                <a:cs typeface="Arial" panose="020B0604020202020204" pitchFamily="34" charset="0"/>
              </a:rPr>
              <a:t>   ¿CÓMO PUEDES PARTICIPAR?</a:t>
            </a:r>
            <a:endParaRPr lang="es-ES" sz="4400" dirty="0">
              <a:latin typeface="Arial Narrow" panose="020B0606020202030204" pitchFamily="34" charset="0"/>
              <a:ea typeface="Adobe Gothic Std B" pitchFamily="34" charset="-128"/>
              <a:cs typeface="Arial" panose="020B0604020202020204" pitchFamily="34" charset="0"/>
            </a:endParaRPr>
          </a:p>
        </p:txBody>
      </p:sp>
      <p:sp>
        <p:nvSpPr>
          <p:cNvPr id="7" name="6 CuadroTexto"/>
          <p:cNvSpPr txBox="1"/>
          <p:nvPr/>
        </p:nvSpPr>
        <p:spPr>
          <a:xfrm>
            <a:off x="2411760" y="1268760"/>
            <a:ext cx="6552728" cy="1754326"/>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pPr algn="just"/>
            <a:r>
              <a:rPr lang="es-ES" dirty="0" smtClean="0"/>
              <a:t>Cualquier persona comprometida puede hacer voluntariado en SOLIDARIOS.</a:t>
            </a:r>
          </a:p>
          <a:p>
            <a:pPr algn="just"/>
            <a:endParaRPr lang="es-ES" dirty="0"/>
          </a:p>
          <a:p>
            <a:pPr algn="just"/>
            <a:r>
              <a:rPr lang="es-ES" dirty="0" smtClean="0"/>
              <a:t>Tan sólo son necesarias unas actitudes y aptitudes básicas: coherencia personal, reflexión crítica, desinterés y una continuidad seria y responsable.</a:t>
            </a:r>
          </a:p>
        </p:txBody>
      </p:sp>
      <p:sp>
        <p:nvSpPr>
          <p:cNvPr id="10" name="9 CuadroTexto"/>
          <p:cNvSpPr txBox="1"/>
          <p:nvPr/>
        </p:nvSpPr>
        <p:spPr>
          <a:xfrm>
            <a:off x="3203848" y="3212976"/>
            <a:ext cx="5760640" cy="2862322"/>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r>
              <a:rPr lang="es-ES" b="1" dirty="0" smtClean="0">
                <a:solidFill>
                  <a:schemeClr val="accent3">
                    <a:lumMod val="75000"/>
                  </a:schemeClr>
                </a:solidFill>
                <a:latin typeface="Arial Narrow" panose="020B0606020202030204" pitchFamily="34" charset="0"/>
              </a:rPr>
              <a:t> CONÓCENOS Y REFLEXIONA </a:t>
            </a:r>
            <a:r>
              <a:rPr lang="es-ES" dirty="0" smtClean="0"/>
              <a:t>sobre tus motivos y disponibilidad. </a:t>
            </a:r>
            <a:r>
              <a:rPr lang="es-ES" dirty="0" smtClean="0">
                <a:hlinkClick r:id="rId4"/>
              </a:rPr>
              <a:t>http://www.solidarios.org.es</a:t>
            </a:r>
            <a:r>
              <a:rPr lang="es-ES" dirty="0" smtClean="0"/>
              <a:t> </a:t>
            </a:r>
            <a:endParaRPr lang="es-ES" b="1" dirty="0" smtClean="0">
              <a:solidFill>
                <a:schemeClr val="accent3">
                  <a:lumMod val="75000"/>
                </a:schemeClr>
              </a:solidFill>
              <a:latin typeface="Arial Narrow" panose="020B0606020202030204" pitchFamily="34" charset="0"/>
            </a:endParaRPr>
          </a:p>
          <a:p>
            <a:endParaRPr lang="es-ES" b="1" dirty="0">
              <a:solidFill>
                <a:schemeClr val="accent3">
                  <a:lumMod val="75000"/>
                </a:schemeClr>
              </a:solidFill>
              <a:latin typeface="Arial Narrow" panose="020B0606020202030204" pitchFamily="34" charset="0"/>
            </a:endParaRPr>
          </a:p>
          <a:p>
            <a:r>
              <a:rPr lang="es-ES" b="1" dirty="0" smtClean="0">
                <a:solidFill>
                  <a:schemeClr val="accent3">
                    <a:lumMod val="75000"/>
                  </a:schemeClr>
                </a:solidFill>
                <a:latin typeface="Arial Narrow" panose="020B0606020202030204" pitchFamily="34" charset="0"/>
              </a:rPr>
              <a:t> PONTE EN CONTACTO </a:t>
            </a:r>
            <a:r>
              <a:rPr lang="es-ES" dirty="0" smtClean="0"/>
              <a:t>con nosotros por correo   </a:t>
            </a:r>
          </a:p>
          <a:p>
            <a:r>
              <a:rPr lang="es-ES" dirty="0"/>
              <a:t> </a:t>
            </a:r>
            <a:r>
              <a:rPr lang="es-ES" dirty="0" smtClean="0">
                <a:hlinkClick r:id="rId5"/>
              </a:rPr>
              <a:t>voluntariado@solidarios.org.es</a:t>
            </a:r>
            <a:r>
              <a:rPr lang="es-ES" dirty="0" smtClean="0"/>
              <a:t> o del teléfono 902 123 125.</a:t>
            </a:r>
            <a:endParaRPr lang="es-ES" b="1" dirty="0" smtClean="0">
              <a:solidFill>
                <a:schemeClr val="accent3">
                  <a:lumMod val="75000"/>
                </a:schemeClr>
              </a:solidFill>
              <a:latin typeface="Arial Narrow" panose="020B0606020202030204" pitchFamily="34" charset="0"/>
            </a:endParaRPr>
          </a:p>
          <a:p>
            <a:endParaRPr lang="es-ES" b="1" dirty="0">
              <a:solidFill>
                <a:schemeClr val="accent3">
                  <a:lumMod val="75000"/>
                </a:schemeClr>
              </a:solidFill>
              <a:latin typeface="Arial Narrow" panose="020B0606020202030204" pitchFamily="34" charset="0"/>
            </a:endParaRPr>
          </a:p>
          <a:p>
            <a:r>
              <a:rPr lang="es-ES" b="1" dirty="0" smtClean="0">
                <a:solidFill>
                  <a:schemeClr val="accent3">
                    <a:lumMod val="75000"/>
                  </a:schemeClr>
                </a:solidFill>
                <a:latin typeface="Arial Narrow" panose="020B0606020202030204" pitchFamily="34" charset="0"/>
              </a:rPr>
              <a:t> ACUDE </a:t>
            </a:r>
            <a:r>
              <a:rPr lang="es-ES" dirty="0" smtClean="0"/>
              <a:t>a nuestras sesiones informativas (*)</a:t>
            </a:r>
            <a:endParaRPr lang="es-ES" b="1" dirty="0" smtClean="0">
              <a:solidFill>
                <a:schemeClr val="accent3">
                  <a:lumMod val="75000"/>
                </a:schemeClr>
              </a:solidFill>
              <a:latin typeface="Arial Narrow" panose="020B0606020202030204" pitchFamily="34" charset="0"/>
            </a:endParaRPr>
          </a:p>
          <a:p>
            <a:endParaRPr lang="es-ES" b="1" dirty="0">
              <a:solidFill>
                <a:schemeClr val="accent3">
                  <a:lumMod val="75000"/>
                </a:schemeClr>
              </a:solidFill>
              <a:latin typeface="Arial Narrow" panose="020B0606020202030204" pitchFamily="34" charset="0"/>
            </a:endParaRPr>
          </a:p>
          <a:p>
            <a:r>
              <a:rPr lang="es-ES" b="1" dirty="0" smtClean="0">
                <a:solidFill>
                  <a:schemeClr val="accent3">
                    <a:lumMod val="75000"/>
                  </a:schemeClr>
                </a:solidFill>
                <a:latin typeface="Arial Narrow" panose="020B0606020202030204" pitchFamily="34" charset="0"/>
              </a:rPr>
              <a:t> IMPLÍCATE </a:t>
            </a:r>
            <a:r>
              <a:rPr lang="es-ES" dirty="0" smtClean="0"/>
              <a:t>en cualquiera de nuestros proyectos. Forma </a:t>
            </a:r>
          </a:p>
          <a:p>
            <a:r>
              <a:rPr lang="es-ES" dirty="0"/>
              <a:t> </a:t>
            </a:r>
            <a:r>
              <a:rPr lang="es-ES" dirty="0" smtClean="0"/>
              <a:t>parte del cambio.</a:t>
            </a:r>
            <a:endParaRPr lang="es-ES" b="1" dirty="0" smtClean="0">
              <a:solidFill>
                <a:schemeClr val="accent3">
                  <a:lumMod val="75000"/>
                </a:schemeClr>
              </a:solidFill>
              <a:latin typeface="Arial Narrow" panose="020B0606020202030204" pitchFamily="34" charset="0"/>
            </a:endParaRPr>
          </a:p>
        </p:txBody>
      </p:sp>
      <p:sp>
        <p:nvSpPr>
          <p:cNvPr id="11" name="10 CuadroTexto"/>
          <p:cNvSpPr txBox="1"/>
          <p:nvPr/>
        </p:nvSpPr>
        <p:spPr>
          <a:xfrm>
            <a:off x="5724128" y="6258798"/>
            <a:ext cx="3455876" cy="338554"/>
          </a:xfrm>
          <a:prstGeom prst="rect">
            <a:avLst/>
          </a:prstGeom>
          <a:noFill/>
        </p:spPr>
        <p:txBody>
          <a:bodyPr wrap="square" rtlCol="0">
            <a:spAutoFit/>
          </a:bodyPr>
          <a:lstStyle/>
          <a:p>
            <a:r>
              <a:rPr lang="es-ES" sz="1600" dirty="0" smtClean="0"/>
              <a:t>* (consulta el calendario de tu ciudad)</a:t>
            </a:r>
            <a:endParaRPr lang="es-ES" sz="1600" dirty="0"/>
          </a:p>
        </p:txBody>
      </p:sp>
      <p:pic>
        <p:nvPicPr>
          <p:cNvPr id="16" name="15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5845810"/>
            <a:ext cx="2400300" cy="1012190"/>
          </a:xfrm>
          <a:prstGeom prst="rect">
            <a:avLst/>
          </a:prstGeom>
          <a:noFill/>
          <a:ln>
            <a:noFill/>
          </a:ln>
        </p:spPr>
      </p:pic>
    </p:spTree>
    <p:extLst>
      <p:ext uri="{BB962C8B-B14F-4D97-AF65-F5344CB8AC3E}">
        <p14:creationId xmlns:p14="http://schemas.microsoft.com/office/powerpoint/2010/main" val="40625347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4003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5 CuadroTexto"/>
          <p:cNvSpPr txBox="1"/>
          <p:nvPr/>
        </p:nvSpPr>
        <p:spPr>
          <a:xfrm>
            <a:off x="2555776" y="44624"/>
            <a:ext cx="6552728" cy="1123384"/>
          </a:xfrm>
          <a:prstGeom prst="rect">
            <a:avLst/>
          </a:prstGeom>
          <a:noFill/>
        </p:spPr>
        <p:txBody>
          <a:bodyPr wrap="square" rtlCol="0">
            <a:spAutoFit/>
          </a:bodyPr>
          <a:lstStyle/>
          <a:p>
            <a:pPr algn="r"/>
            <a:r>
              <a:rPr lang="es-ES" sz="4400" dirty="0" smtClean="0">
                <a:latin typeface="Arial Narrow" panose="020B0606020202030204" pitchFamily="34" charset="0"/>
                <a:ea typeface="Adobe Gothic Std B" pitchFamily="34" charset="-128"/>
                <a:cs typeface="Arial" panose="020B0604020202020204" pitchFamily="34" charset="0"/>
              </a:rPr>
              <a:t>   </a:t>
            </a:r>
            <a:r>
              <a:rPr lang="es-ES" sz="3800" dirty="0" smtClean="0">
                <a:latin typeface="Arial Narrow" panose="020B0606020202030204" pitchFamily="34" charset="0"/>
                <a:ea typeface="Adobe Gothic Std B" pitchFamily="34" charset="-128"/>
                <a:cs typeface="Arial" panose="020B0604020202020204" pitchFamily="34" charset="0"/>
              </a:rPr>
              <a:t>NUESTRAS SEDES</a:t>
            </a:r>
          </a:p>
          <a:p>
            <a:pPr algn="r"/>
            <a:r>
              <a:rPr lang="es-ES" sz="2300" dirty="0" smtClean="0">
                <a:latin typeface="Arial Narrow" panose="020B0606020202030204" pitchFamily="34" charset="0"/>
                <a:ea typeface="Adobe Gothic Std B" pitchFamily="34" charset="-128"/>
                <a:cs typeface="Arial" panose="020B0604020202020204" pitchFamily="34" charset="0"/>
              </a:rPr>
              <a:t>SOLIDARIOS es una organización de ámbito nacional. </a:t>
            </a:r>
            <a:endParaRPr lang="es-ES" sz="2300" dirty="0">
              <a:latin typeface="Arial Narrow" panose="020B0606020202030204" pitchFamily="34" charset="0"/>
              <a:ea typeface="Adobe Gothic Std B" pitchFamily="34" charset="-128"/>
              <a:cs typeface="Arial" panose="020B0604020202020204" pitchFamily="34" charset="0"/>
            </a:endParaRPr>
          </a:p>
        </p:txBody>
      </p:sp>
      <p:sp>
        <p:nvSpPr>
          <p:cNvPr id="3" name="2 CuadroTexto"/>
          <p:cNvSpPr txBox="1"/>
          <p:nvPr/>
        </p:nvSpPr>
        <p:spPr>
          <a:xfrm>
            <a:off x="3203492" y="1194881"/>
            <a:ext cx="5760640" cy="5816977"/>
          </a:xfrm>
          <a:prstGeom prst="rect">
            <a:avLst/>
          </a:prstGeom>
          <a:solidFill>
            <a:schemeClr val="accent3">
              <a:lumMod val="75000"/>
            </a:schemeClr>
          </a:solidFill>
        </p:spPr>
        <p:txBody>
          <a:bodyPr wrap="square" rtlCol="0">
            <a:spAutoFit/>
          </a:bodyPr>
          <a:lstStyle/>
          <a:p>
            <a:r>
              <a:rPr lang="es-ES" sz="1600" b="1" dirty="0" smtClean="0"/>
              <a:t>MADRID (Sede central)</a:t>
            </a:r>
            <a:r>
              <a:rPr lang="es-ES" sz="1400" dirty="0"/>
              <a:t> </a:t>
            </a:r>
            <a:br>
              <a:rPr lang="es-ES" sz="1400" dirty="0"/>
            </a:br>
            <a:r>
              <a:rPr lang="es-ES" sz="1400" dirty="0">
                <a:solidFill>
                  <a:schemeClr val="bg1"/>
                </a:solidFill>
              </a:rPr>
              <a:t>c/ Donoso Cortés, 65, bajo. </a:t>
            </a:r>
            <a:endParaRPr lang="es-ES" sz="1400" dirty="0" smtClean="0">
              <a:solidFill>
                <a:schemeClr val="bg1"/>
              </a:solidFill>
            </a:endParaRPr>
          </a:p>
          <a:p>
            <a:r>
              <a:rPr lang="es-ES" sz="1400" dirty="0" smtClean="0">
                <a:solidFill>
                  <a:schemeClr val="bg1"/>
                </a:solidFill>
              </a:rPr>
              <a:t>28015</a:t>
            </a:r>
            <a:r>
              <a:rPr lang="es-ES" sz="1400" dirty="0">
                <a:solidFill>
                  <a:schemeClr val="bg1"/>
                </a:solidFill>
              </a:rPr>
              <a:t>, Madrid</a:t>
            </a:r>
            <a:br>
              <a:rPr lang="es-ES" sz="1400" dirty="0">
                <a:solidFill>
                  <a:schemeClr val="bg1"/>
                </a:solidFill>
              </a:rPr>
            </a:br>
            <a:r>
              <a:rPr lang="es-ES" sz="1400" dirty="0">
                <a:solidFill>
                  <a:schemeClr val="bg1"/>
                </a:solidFill>
              </a:rPr>
              <a:t>Teléfono: </a:t>
            </a:r>
            <a:r>
              <a:rPr lang="es-ES" sz="1400" dirty="0" smtClean="0">
                <a:solidFill>
                  <a:schemeClr val="bg1"/>
                </a:solidFill>
              </a:rPr>
              <a:t> 91 </a:t>
            </a:r>
            <a:r>
              <a:rPr lang="es-ES" sz="1400" dirty="0">
                <a:solidFill>
                  <a:schemeClr val="bg1"/>
                </a:solidFill>
              </a:rPr>
              <a:t>394 </a:t>
            </a:r>
            <a:r>
              <a:rPr lang="es-ES" sz="1400" dirty="0" smtClean="0">
                <a:solidFill>
                  <a:schemeClr val="bg1"/>
                </a:solidFill>
              </a:rPr>
              <a:t>64 25</a:t>
            </a:r>
            <a:r>
              <a:rPr lang="es-ES" sz="1400" dirty="0">
                <a:solidFill>
                  <a:schemeClr val="bg1"/>
                </a:solidFill>
              </a:rPr>
              <a:t/>
            </a:r>
            <a:br>
              <a:rPr lang="es-ES" sz="1400" dirty="0">
                <a:solidFill>
                  <a:schemeClr val="bg1"/>
                </a:solidFill>
              </a:rPr>
            </a:br>
            <a:r>
              <a:rPr lang="es-ES" sz="1400" dirty="0" smtClean="0">
                <a:solidFill>
                  <a:schemeClr val="bg1"/>
                </a:solidFill>
              </a:rPr>
              <a:t>Email: info@solidarios.org.es</a:t>
            </a:r>
            <a:r>
              <a:rPr lang="es-ES" sz="1400" dirty="0">
                <a:solidFill>
                  <a:schemeClr val="bg1"/>
                </a:solidFill>
              </a:rPr>
              <a:t> </a:t>
            </a:r>
            <a:br>
              <a:rPr lang="es-ES" sz="1400" dirty="0">
                <a:solidFill>
                  <a:schemeClr val="bg1"/>
                </a:solidFill>
              </a:rPr>
            </a:br>
            <a:r>
              <a:rPr lang="es-ES" sz="1400" dirty="0"/>
              <a:t/>
            </a:r>
            <a:br>
              <a:rPr lang="es-ES" sz="1400" dirty="0"/>
            </a:br>
            <a:r>
              <a:rPr lang="es-ES" sz="1600" b="1" dirty="0" smtClean="0"/>
              <a:t>GRANADA</a:t>
            </a:r>
            <a:r>
              <a:rPr lang="es-ES" sz="1400" dirty="0"/>
              <a:t/>
            </a:r>
            <a:br>
              <a:rPr lang="es-ES" sz="1400" dirty="0"/>
            </a:br>
            <a:r>
              <a:rPr lang="es-ES" sz="1400" dirty="0">
                <a:solidFill>
                  <a:schemeClr val="bg1"/>
                </a:solidFill>
              </a:rPr>
              <a:t>Vicerrectorado de Estudiantes. </a:t>
            </a:r>
            <a:r>
              <a:rPr lang="es-ES" sz="1400" dirty="0" err="1">
                <a:solidFill>
                  <a:schemeClr val="bg1"/>
                </a:solidFill>
              </a:rPr>
              <a:t>Edf</a:t>
            </a:r>
            <a:r>
              <a:rPr lang="es-ES" sz="1400" dirty="0">
                <a:solidFill>
                  <a:schemeClr val="bg1"/>
                </a:solidFill>
              </a:rPr>
              <a:t>. Comedores Universitarios.</a:t>
            </a:r>
          </a:p>
          <a:p>
            <a:r>
              <a:rPr lang="es-ES" sz="1400" dirty="0">
                <a:solidFill>
                  <a:schemeClr val="bg1"/>
                </a:solidFill>
              </a:rPr>
              <a:t>Avd. Severo Ochoa SN.</a:t>
            </a:r>
          </a:p>
          <a:p>
            <a:r>
              <a:rPr lang="es-ES" sz="1400" dirty="0">
                <a:solidFill>
                  <a:schemeClr val="bg1"/>
                </a:solidFill>
              </a:rPr>
              <a:t>18071, Granada</a:t>
            </a:r>
            <a:br>
              <a:rPr lang="es-ES" sz="1400" dirty="0">
                <a:solidFill>
                  <a:schemeClr val="bg1"/>
                </a:solidFill>
              </a:rPr>
            </a:br>
            <a:r>
              <a:rPr lang="es-ES" sz="1400" dirty="0">
                <a:solidFill>
                  <a:schemeClr val="bg1"/>
                </a:solidFill>
              </a:rPr>
              <a:t>Teléfonos: </a:t>
            </a:r>
            <a:r>
              <a:rPr lang="es-ES" sz="1400" dirty="0" smtClean="0">
                <a:solidFill>
                  <a:schemeClr val="bg1"/>
                </a:solidFill>
              </a:rPr>
              <a:t>95 825 </a:t>
            </a:r>
            <a:r>
              <a:rPr lang="es-ES" sz="1400" dirty="0">
                <a:solidFill>
                  <a:schemeClr val="bg1"/>
                </a:solidFill>
              </a:rPr>
              <a:t>14 </a:t>
            </a:r>
            <a:r>
              <a:rPr lang="es-ES" sz="1400" dirty="0" smtClean="0">
                <a:solidFill>
                  <a:schemeClr val="bg1"/>
                </a:solidFill>
              </a:rPr>
              <a:t>31</a:t>
            </a:r>
            <a:r>
              <a:rPr lang="es-ES" sz="1400" dirty="0">
                <a:solidFill>
                  <a:schemeClr val="bg1"/>
                </a:solidFill>
              </a:rPr>
              <a:t/>
            </a:r>
            <a:br>
              <a:rPr lang="es-ES" sz="1400" dirty="0">
                <a:solidFill>
                  <a:schemeClr val="bg1"/>
                </a:solidFill>
              </a:rPr>
            </a:br>
            <a:r>
              <a:rPr lang="es-ES" sz="1400" dirty="0">
                <a:solidFill>
                  <a:schemeClr val="bg1"/>
                </a:solidFill>
              </a:rPr>
              <a:t>Email: granada@solidarios.org.es </a:t>
            </a:r>
            <a:br>
              <a:rPr lang="es-ES" sz="1400" dirty="0">
                <a:solidFill>
                  <a:schemeClr val="bg1"/>
                </a:solidFill>
              </a:rPr>
            </a:br>
            <a:r>
              <a:rPr lang="es-ES" sz="1400" dirty="0"/>
              <a:t/>
            </a:r>
            <a:br>
              <a:rPr lang="es-ES" sz="1400" dirty="0"/>
            </a:br>
            <a:r>
              <a:rPr lang="es-ES" sz="1600" b="1" dirty="0" smtClean="0"/>
              <a:t>SEVILLA</a:t>
            </a:r>
            <a:r>
              <a:rPr lang="es-ES" sz="1400" dirty="0"/>
              <a:t/>
            </a:r>
            <a:br>
              <a:rPr lang="es-ES" sz="1400" dirty="0"/>
            </a:br>
            <a:r>
              <a:rPr lang="es-ES" sz="1400" dirty="0">
                <a:solidFill>
                  <a:schemeClr val="bg1"/>
                </a:solidFill>
              </a:rPr>
              <a:t>c/ Dársena, 3, bajo </a:t>
            </a:r>
            <a:r>
              <a:rPr lang="es-ES" sz="1400" dirty="0" smtClean="0">
                <a:solidFill>
                  <a:schemeClr val="bg1"/>
                </a:solidFill>
              </a:rPr>
              <a:t>1. </a:t>
            </a:r>
          </a:p>
          <a:p>
            <a:r>
              <a:rPr lang="es-ES" sz="1400" dirty="0" smtClean="0">
                <a:solidFill>
                  <a:schemeClr val="bg1"/>
                </a:solidFill>
              </a:rPr>
              <a:t>41002, Sevilla</a:t>
            </a:r>
            <a:r>
              <a:rPr lang="es-ES" sz="1400" dirty="0">
                <a:solidFill>
                  <a:schemeClr val="bg1"/>
                </a:solidFill>
              </a:rPr>
              <a:t/>
            </a:r>
            <a:br>
              <a:rPr lang="es-ES" sz="1400" dirty="0">
                <a:solidFill>
                  <a:schemeClr val="bg1"/>
                </a:solidFill>
              </a:rPr>
            </a:br>
            <a:r>
              <a:rPr lang="es-ES" sz="1400" dirty="0">
                <a:solidFill>
                  <a:schemeClr val="bg1"/>
                </a:solidFill>
              </a:rPr>
              <a:t>Teléfonos: </a:t>
            </a:r>
            <a:r>
              <a:rPr lang="es-ES" sz="1400" dirty="0" smtClean="0">
                <a:solidFill>
                  <a:schemeClr val="bg1"/>
                </a:solidFill>
              </a:rPr>
              <a:t>95 448 60 23</a:t>
            </a:r>
            <a:r>
              <a:rPr lang="es-ES" sz="1400" dirty="0">
                <a:solidFill>
                  <a:schemeClr val="bg1"/>
                </a:solidFill>
              </a:rPr>
              <a:t>/ </a:t>
            </a:r>
            <a:r>
              <a:rPr lang="es-ES" sz="1400" dirty="0" smtClean="0">
                <a:solidFill>
                  <a:schemeClr val="bg1"/>
                </a:solidFill>
              </a:rPr>
              <a:t>608 87 82 69</a:t>
            </a:r>
            <a:r>
              <a:rPr lang="es-ES" sz="1400" dirty="0">
                <a:solidFill>
                  <a:schemeClr val="bg1"/>
                </a:solidFill>
              </a:rPr>
              <a:t/>
            </a:r>
            <a:br>
              <a:rPr lang="es-ES" sz="1400" dirty="0">
                <a:solidFill>
                  <a:schemeClr val="bg1"/>
                </a:solidFill>
              </a:rPr>
            </a:br>
            <a:r>
              <a:rPr lang="es-ES" sz="1400" dirty="0">
                <a:solidFill>
                  <a:schemeClr val="bg1"/>
                </a:solidFill>
              </a:rPr>
              <a:t>Email: sevilla@solidarios.org.es </a:t>
            </a:r>
            <a:br>
              <a:rPr lang="es-ES" sz="1400" dirty="0">
                <a:solidFill>
                  <a:schemeClr val="bg1"/>
                </a:solidFill>
              </a:rPr>
            </a:br>
            <a:r>
              <a:rPr lang="es-ES" sz="1400" dirty="0"/>
              <a:t/>
            </a:r>
            <a:br>
              <a:rPr lang="es-ES" sz="1400" dirty="0"/>
            </a:br>
            <a:r>
              <a:rPr lang="es-ES" sz="1600" b="1" dirty="0" smtClean="0"/>
              <a:t>MURCIA</a:t>
            </a:r>
            <a:r>
              <a:rPr lang="es-ES" sz="1400" dirty="0"/>
              <a:t/>
            </a:r>
            <a:br>
              <a:rPr lang="es-ES" sz="1400" dirty="0"/>
            </a:br>
            <a:r>
              <a:rPr lang="es-ES" sz="1400" dirty="0">
                <a:solidFill>
                  <a:schemeClr val="bg1"/>
                </a:solidFill>
              </a:rPr>
              <a:t>CSU, edificio 29, </a:t>
            </a:r>
            <a:r>
              <a:rPr lang="es-ES" sz="1400" dirty="0" smtClean="0">
                <a:solidFill>
                  <a:schemeClr val="bg1"/>
                </a:solidFill>
              </a:rPr>
              <a:t>Campus </a:t>
            </a:r>
            <a:r>
              <a:rPr lang="es-ES" sz="1400" dirty="0">
                <a:solidFill>
                  <a:schemeClr val="bg1"/>
                </a:solidFill>
              </a:rPr>
              <a:t>de </a:t>
            </a:r>
            <a:r>
              <a:rPr lang="es-ES" sz="1400" dirty="0" err="1" smtClean="0">
                <a:solidFill>
                  <a:schemeClr val="bg1"/>
                </a:solidFill>
              </a:rPr>
              <a:t>Espinardo</a:t>
            </a:r>
            <a:endParaRPr lang="es-ES" sz="1400" dirty="0" smtClean="0">
              <a:solidFill>
                <a:schemeClr val="bg1"/>
              </a:solidFill>
            </a:endParaRPr>
          </a:p>
          <a:p>
            <a:r>
              <a:rPr lang="es-ES" sz="1400" dirty="0">
                <a:solidFill>
                  <a:schemeClr val="bg1"/>
                </a:solidFill>
              </a:rPr>
              <a:t>30100</a:t>
            </a:r>
            <a:r>
              <a:rPr lang="es-ES" sz="1400" dirty="0" smtClean="0">
                <a:solidFill>
                  <a:schemeClr val="bg1"/>
                </a:solidFill>
              </a:rPr>
              <a:t>, Murcia</a:t>
            </a:r>
            <a:r>
              <a:rPr lang="es-ES" sz="1400" dirty="0">
                <a:solidFill>
                  <a:schemeClr val="bg1"/>
                </a:solidFill>
              </a:rPr>
              <a:t/>
            </a:r>
            <a:br>
              <a:rPr lang="es-ES" sz="1400" dirty="0">
                <a:solidFill>
                  <a:schemeClr val="bg1"/>
                </a:solidFill>
              </a:rPr>
            </a:br>
            <a:r>
              <a:rPr lang="es-ES" sz="1400" dirty="0">
                <a:solidFill>
                  <a:schemeClr val="bg1"/>
                </a:solidFill>
              </a:rPr>
              <a:t>Teléfonos: 868 88 82 78 / 609 840 395</a:t>
            </a:r>
            <a:br>
              <a:rPr lang="es-ES" sz="1400" dirty="0">
                <a:solidFill>
                  <a:schemeClr val="bg1"/>
                </a:solidFill>
              </a:rPr>
            </a:br>
            <a:r>
              <a:rPr lang="es-ES" sz="1400" dirty="0">
                <a:solidFill>
                  <a:schemeClr val="bg1"/>
                </a:solidFill>
              </a:rPr>
              <a:t>Email: murcia@solidarios.org.es</a:t>
            </a:r>
            <a:r>
              <a:rPr lang="es-ES" sz="1400" dirty="0">
                <a:solidFill>
                  <a:schemeClr val="bg1"/>
                </a:solidFill>
                <a:hlinkClick r:id="rId2"/>
              </a:rPr>
              <a:t> </a:t>
            </a:r>
            <a:r>
              <a:rPr lang="es-ES" sz="1400" dirty="0">
                <a:solidFill>
                  <a:schemeClr val="bg1"/>
                </a:solidFill>
              </a:rPr>
              <a:t/>
            </a:r>
            <a:br>
              <a:rPr lang="es-ES" sz="1400" dirty="0">
                <a:solidFill>
                  <a:schemeClr val="bg1"/>
                </a:solidFill>
              </a:rPr>
            </a:br>
            <a:r>
              <a:rPr lang="es-ES" sz="1400" dirty="0">
                <a:solidFill>
                  <a:schemeClr val="bg1"/>
                </a:solidFill>
              </a:rPr>
              <a:t/>
            </a:r>
            <a:br>
              <a:rPr lang="es-ES" sz="1400" dirty="0">
                <a:solidFill>
                  <a:schemeClr val="bg1"/>
                </a:solidFill>
              </a:rPr>
            </a:br>
            <a:endParaRPr lang="es-ES" sz="1400" dirty="0">
              <a:solidFill>
                <a:schemeClr val="bg1"/>
              </a:solidFill>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9" y="11512"/>
            <a:ext cx="2400300" cy="1012190"/>
          </a:xfrm>
          <a:prstGeom prst="rect">
            <a:avLst/>
          </a:prstGeom>
          <a:noFill/>
          <a:ln>
            <a:noFill/>
          </a:ln>
        </p:spPr>
      </p:pic>
    </p:spTree>
    <p:extLst>
      <p:ext uri="{BB962C8B-B14F-4D97-AF65-F5344CB8AC3E}">
        <p14:creationId xmlns:p14="http://schemas.microsoft.com/office/powerpoint/2010/main" val="165131641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0"/>
            <a:ext cx="2339752" cy="6858000"/>
          </a:xfrm>
        </p:spPr>
        <p:txBody>
          <a:bodyPr/>
          <a:lstStyle/>
          <a:p>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 y="18225"/>
            <a:ext cx="3128927" cy="6858000"/>
          </a:xfrm>
          <a:prstGeom prst="rect">
            <a:avLst/>
          </a:prstGeom>
        </p:spPr>
      </p:pic>
      <p:sp>
        <p:nvSpPr>
          <p:cNvPr id="5" name="4 CuadroTexto"/>
          <p:cNvSpPr txBox="1"/>
          <p:nvPr/>
        </p:nvSpPr>
        <p:spPr>
          <a:xfrm>
            <a:off x="2555776" y="1052736"/>
            <a:ext cx="6588224" cy="1804533"/>
          </a:xfrm>
          <a:prstGeom prst="rect">
            <a:avLst/>
          </a:prstGeom>
          <a:noFill/>
        </p:spPr>
        <p:txBody>
          <a:bodyPr wrap="square" rtlCol="0">
            <a:spAutoFit/>
          </a:bodyPr>
          <a:lstStyle/>
          <a:p>
            <a:pPr>
              <a:lnSpc>
                <a:spcPts val="4500"/>
              </a:lnSpc>
            </a:pPr>
            <a:r>
              <a:rPr lang="es-ES" sz="3700" spc="-300" dirty="0" smtClean="0">
                <a:solidFill>
                  <a:schemeClr val="accent3">
                    <a:lumMod val="75000"/>
                  </a:schemeClr>
                </a:solidFill>
              </a:rPr>
              <a:t>                                           POR UN MUNDO</a:t>
            </a:r>
          </a:p>
          <a:p>
            <a:pPr>
              <a:lnSpc>
                <a:spcPts val="4500"/>
              </a:lnSpc>
            </a:pPr>
            <a:r>
              <a:rPr lang="es-ES" sz="4800" spc="-300" dirty="0" smtClean="0">
                <a:solidFill>
                  <a:schemeClr val="accent3">
                    <a:lumMod val="75000"/>
                  </a:schemeClr>
                </a:solidFill>
              </a:rPr>
              <a:t>DE TODOS Y PARA TODOS</a:t>
            </a:r>
          </a:p>
          <a:p>
            <a:pPr>
              <a:lnSpc>
                <a:spcPts val="4500"/>
              </a:lnSpc>
            </a:pPr>
            <a:r>
              <a:rPr lang="es-ES" sz="3700" spc="-300" dirty="0" smtClean="0">
                <a:solidFill>
                  <a:schemeClr val="accent3">
                    <a:lumMod val="75000"/>
                  </a:schemeClr>
                </a:solidFill>
              </a:rPr>
              <a:t>     TRABAJAMOS CONTRA LA EXCLUSIÓN </a:t>
            </a:r>
            <a:endParaRPr lang="es-ES" sz="3700" spc="-300" dirty="0">
              <a:solidFill>
                <a:schemeClr val="accent3">
                  <a:lumMod val="75000"/>
                </a:schemeClr>
              </a:solidFill>
            </a:endParaRPr>
          </a:p>
        </p:txBody>
      </p:sp>
      <p:sp>
        <p:nvSpPr>
          <p:cNvPr id="9" name="8 CuadroTexto"/>
          <p:cNvSpPr txBox="1"/>
          <p:nvPr/>
        </p:nvSpPr>
        <p:spPr>
          <a:xfrm>
            <a:off x="4139952" y="4994012"/>
            <a:ext cx="4464496" cy="523220"/>
          </a:xfrm>
          <a:prstGeom prst="rect">
            <a:avLst/>
          </a:prstGeom>
          <a:noFill/>
        </p:spPr>
        <p:txBody>
          <a:bodyPr wrap="square" rtlCol="0">
            <a:spAutoFit/>
          </a:bodyPr>
          <a:lstStyle/>
          <a:p>
            <a:r>
              <a:rPr lang="es-ES" sz="2800" b="1" dirty="0" smtClean="0">
                <a:solidFill>
                  <a:schemeClr val="accent3">
                    <a:lumMod val="75000"/>
                  </a:schemeClr>
                </a:solidFill>
                <a:latin typeface="Arial Narrow" panose="020B0606020202030204" pitchFamily="34" charset="0"/>
              </a:rPr>
              <a:t>www.solidarios.org.es</a:t>
            </a:r>
            <a:r>
              <a:rPr lang="es-ES" sz="2800" dirty="0" smtClean="0">
                <a:solidFill>
                  <a:schemeClr val="accent3">
                    <a:lumMod val="75000"/>
                  </a:schemeClr>
                </a:solidFill>
                <a:latin typeface="Arial Narrow" panose="020B0606020202030204" pitchFamily="34" charset="0"/>
              </a:rPr>
              <a:t> </a:t>
            </a:r>
            <a:endParaRPr lang="es-ES" sz="2800" dirty="0">
              <a:solidFill>
                <a:schemeClr val="accent3">
                  <a:lumMod val="75000"/>
                </a:schemeClr>
              </a:solidFill>
              <a:latin typeface="Arial Narrow" panose="020B0606020202030204" pitchFamily="34" charset="0"/>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260871"/>
            <a:ext cx="3594847" cy="1732405"/>
          </a:xfrm>
          <a:prstGeom prst="rect">
            <a:avLst/>
          </a:prstGeom>
          <a:noFill/>
          <a:ln>
            <a:noFill/>
          </a:ln>
        </p:spPr>
      </p:pic>
    </p:spTree>
    <p:extLst>
      <p:ext uri="{BB962C8B-B14F-4D97-AF65-F5344CB8AC3E}">
        <p14:creationId xmlns:p14="http://schemas.microsoft.com/office/powerpoint/2010/main" val="39744489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graphicFrame>
        <p:nvGraphicFramePr>
          <p:cNvPr id="8" name="7 Diagrama"/>
          <p:cNvGraphicFramePr/>
          <p:nvPr>
            <p:extLst>
              <p:ext uri="{D42A27DB-BD31-4B8C-83A1-F6EECF244321}">
                <p14:modId xmlns:p14="http://schemas.microsoft.com/office/powerpoint/2010/main" val="2380084293"/>
              </p:ext>
            </p:extLst>
          </p:nvPr>
        </p:nvGraphicFramePr>
        <p:xfrm>
          <a:off x="179512" y="188640"/>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332656"/>
            <a:ext cx="2400300" cy="1012190"/>
          </a:xfrm>
          <a:prstGeom prst="rect">
            <a:avLst/>
          </a:prstGeom>
          <a:noFill/>
          <a:ln>
            <a:noFill/>
          </a:ln>
        </p:spPr>
      </p:pic>
    </p:spTree>
    <p:extLst>
      <p:ext uri="{BB962C8B-B14F-4D97-AF65-F5344CB8AC3E}">
        <p14:creationId xmlns:p14="http://schemas.microsoft.com/office/powerpoint/2010/main" val="24617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16024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5 CuadroTexto"/>
          <p:cNvSpPr txBox="1"/>
          <p:nvPr/>
        </p:nvSpPr>
        <p:spPr>
          <a:xfrm>
            <a:off x="3059832" y="1066091"/>
            <a:ext cx="5976664" cy="1138773"/>
          </a:xfrm>
          <a:prstGeom prst="rect">
            <a:avLst/>
          </a:prstGeom>
          <a:noFill/>
        </p:spPr>
        <p:txBody>
          <a:bodyPr wrap="square" rtlCol="0">
            <a:spAutoFit/>
          </a:bodyPr>
          <a:lstStyle/>
          <a:p>
            <a:pPr algn="r"/>
            <a:r>
              <a:rPr lang="es-ES" sz="4400" dirty="0" smtClean="0">
                <a:latin typeface="Arial Narrow" panose="020B0606020202030204" pitchFamily="34" charset="0"/>
                <a:ea typeface="Adobe Gothic Std B" pitchFamily="34" charset="-128"/>
                <a:cs typeface="Arial" panose="020B0604020202020204" pitchFamily="34" charset="0"/>
              </a:rPr>
              <a:t>    ¿QUÉ SIGNIFICA </a:t>
            </a:r>
          </a:p>
          <a:p>
            <a:pPr algn="r"/>
            <a:r>
              <a:rPr lang="es-ES" sz="2400" dirty="0" smtClean="0">
                <a:latin typeface="Arial Narrow" panose="020B0606020202030204" pitchFamily="34" charset="0"/>
                <a:ea typeface="Adobe Gothic Std B" pitchFamily="34" charset="-128"/>
                <a:cs typeface="Arial" panose="020B0604020202020204" pitchFamily="34" charset="0"/>
              </a:rPr>
              <a:t>HACER VOLUNTARIADO EN SOLIDARIOS?</a:t>
            </a:r>
            <a:endParaRPr lang="es-ES" sz="2400" dirty="0">
              <a:latin typeface="Arial Narrow" panose="020B0606020202030204" pitchFamily="34" charset="0"/>
              <a:ea typeface="Adobe Gothic Std B" pitchFamily="34" charset="-128"/>
              <a:cs typeface="Arial" panose="020B0604020202020204" pitchFamily="34" charset="0"/>
            </a:endParaRPr>
          </a:p>
        </p:txBody>
      </p:sp>
      <p:sp>
        <p:nvSpPr>
          <p:cNvPr id="7" name="6 CuadroTexto"/>
          <p:cNvSpPr txBox="1"/>
          <p:nvPr/>
        </p:nvSpPr>
        <p:spPr>
          <a:xfrm>
            <a:off x="3131840" y="2636912"/>
            <a:ext cx="5760640" cy="1938992"/>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pPr algn="just"/>
            <a:r>
              <a:rPr lang="es-ES" sz="2000" dirty="0" smtClean="0"/>
              <a:t>Hacer voluntariado en SOLIDARIOS es algo más que participar en un proyecto. Es la posibilidad que tenemos de formar parte de un movimiento que lucha contra la exclusión desde la transformación de una estructura social que genera desigualdades injustas.</a:t>
            </a:r>
          </a:p>
        </p:txBody>
      </p:sp>
      <p:sp>
        <p:nvSpPr>
          <p:cNvPr id="3" name="2 CuadroTexto"/>
          <p:cNvSpPr txBox="1"/>
          <p:nvPr/>
        </p:nvSpPr>
        <p:spPr>
          <a:xfrm>
            <a:off x="4572000" y="4996333"/>
            <a:ext cx="3528392" cy="1384995"/>
          </a:xfrm>
          <a:prstGeom prst="rect">
            <a:avLst/>
          </a:prstGeom>
          <a:noFill/>
        </p:spPr>
        <p:txBody>
          <a:bodyPr wrap="square" rtlCol="0">
            <a:spAutoFit/>
          </a:bodyPr>
          <a:lstStyle/>
          <a:p>
            <a:pPr algn="just"/>
            <a:r>
              <a:rPr lang="es-ES" altLang="es-ES" sz="1200" dirty="0"/>
              <a:t>Además de tener un carácter altruista y solidario, el voluntariado social tiene otras características fundamentales que lo distinguen de otras ‘buenas’ obras</a:t>
            </a:r>
            <a:r>
              <a:rPr lang="es-ES" altLang="es-ES" sz="1200" dirty="0" smtClean="0"/>
              <a:t>”.</a:t>
            </a:r>
          </a:p>
          <a:p>
            <a:pPr algn="just"/>
            <a:endParaRPr lang="es-ES" altLang="es-ES" sz="1200" dirty="0"/>
          </a:p>
          <a:p>
            <a:pPr algn="just"/>
            <a:r>
              <a:rPr lang="es-ES" altLang="es-ES" sz="1200" dirty="0" smtClean="0"/>
              <a:t>                                                 José Carlos García Fajardo</a:t>
            </a:r>
          </a:p>
          <a:p>
            <a:pPr algn="r"/>
            <a:r>
              <a:rPr lang="es-ES" sz="1200" dirty="0" smtClean="0"/>
              <a:t>Fundador de SOLIDARIOS para el Desarrollo</a:t>
            </a:r>
            <a:endParaRPr lang="es-ES" sz="1200" dirty="0"/>
          </a:p>
        </p:txBody>
      </p:sp>
      <p:sp>
        <p:nvSpPr>
          <p:cNvPr id="8" name="7 CuadroTexto"/>
          <p:cNvSpPr txBox="1"/>
          <p:nvPr/>
        </p:nvSpPr>
        <p:spPr>
          <a:xfrm>
            <a:off x="4067944" y="4625841"/>
            <a:ext cx="1224136" cy="1323439"/>
          </a:xfrm>
          <a:prstGeom prst="rect">
            <a:avLst/>
          </a:prstGeom>
          <a:noFill/>
        </p:spPr>
        <p:txBody>
          <a:bodyPr wrap="square" rtlCol="0">
            <a:spAutoFit/>
          </a:bodyPr>
          <a:lstStyle/>
          <a:p>
            <a:r>
              <a:rPr lang="es-E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r>
              <a:rPr lang="es-ES" dirty="0" smtClean="0"/>
              <a:t> </a:t>
            </a:r>
            <a:endParaRPr lang="es-ES" dirty="0"/>
          </a:p>
        </p:txBody>
      </p:sp>
      <p:sp>
        <p:nvSpPr>
          <p:cNvPr id="9" name="8 CuadroTexto"/>
          <p:cNvSpPr txBox="1"/>
          <p:nvPr/>
        </p:nvSpPr>
        <p:spPr>
          <a:xfrm>
            <a:off x="8100392" y="4566828"/>
            <a:ext cx="1224136" cy="1323439"/>
          </a:xfrm>
          <a:prstGeom prst="rect">
            <a:avLst/>
          </a:prstGeom>
          <a:noFill/>
        </p:spPr>
        <p:txBody>
          <a:bodyPr wrap="square" rtlCol="0">
            <a:spAutoFit/>
          </a:bodyPr>
          <a:lstStyle/>
          <a:p>
            <a:r>
              <a:rPr lang="es-ES"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s-E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0" y="99060"/>
            <a:ext cx="2400300" cy="1012190"/>
          </a:xfrm>
          <a:prstGeom prst="rect">
            <a:avLst/>
          </a:prstGeom>
          <a:noFill/>
          <a:ln>
            <a:noFill/>
          </a:ln>
        </p:spPr>
      </p:pic>
    </p:spTree>
    <p:extLst>
      <p:ext uri="{BB962C8B-B14F-4D97-AF65-F5344CB8AC3E}">
        <p14:creationId xmlns:p14="http://schemas.microsoft.com/office/powerpoint/2010/main" val="8922113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1" y="0"/>
            <a:ext cx="216024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22" name="21 Diagrama"/>
          <p:cNvGraphicFramePr/>
          <p:nvPr>
            <p:extLst>
              <p:ext uri="{D42A27DB-BD31-4B8C-83A1-F6EECF244321}">
                <p14:modId xmlns:p14="http://schemas.microsoft.com/office/powerpoint/2010/main" val="1511057027"/>
              </p:ext>
            </p:extLst>
          </p:nvPr>
        </p:nvGraphicFramePr>
        <p:xfrm>
          <a:off x="2483768" y="188640"/>
          <a:ext cx="666023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22 CuadroTexto"/>
          <p:cNvSpPr txBox="1"/>
          <p:nvPr/>
        </p:nvSpPr>
        <p:spPr>
          <a:xfrm>
            <a:off x="2254913" y="800403"/>
            <a:ext cx="6497161" cy="646331"/>
          </a:xfrm>
          <a:prstGeom prst="rect">
            <a:avLst/>
          </a:prstGeom>
          <a:noFill/>
        </p:spPr>
        <p:txBody>
          <a:bodyPr wrap="square" rtlCol="0">
            <a:spAutoFit/>
          </a:bodyPr>
          <a:lstStyle/>
          <a:p>
            <a:pPr algn="just"/>
            <a:r>
              <a:rPr lang="es-ES" dirty="0" smtClean="0"/>
              <a:t>Cualquier persona que disponga de tres horas a la semana y que esté dispuesta a mantener un compromiso firme.</a:t>
            </a:r>
            <a:endParaRPr lang="es-ES" dirty="0"/>
          </a:p>
        </p:txBody>
      </p:sp>
      <p:sp>
        <p:nvSpPr>
          <p:cNvPr id="24" name="23 CuadroTexto"/>
          <p:cNvSpPr txBox="1"/>
          <p:nvPr/>
        </p:nvSpPr>
        <p:spPr>
          <a:xfrm>
            <a:off x="2627784" y="2492896"/>
            <a:ext cx="6497161" cy="1200329"/>
          </a:xfrm>
          <a:prstGeom prst="rect">
            <a:avLst/>
          </a:prstGeom>
          <a:noFill/>
        </p:spPr>
        <p:txBody>
          <a:bodyPr wrap="square" rtlCol="0">
            <a:spAutoFit/>
          </a:bodyPr>
          <a:lstStyle/>
          <a:p>
            <a:r>
              <a:rPr lang="es-ES" dirty="0" smtClean="0"/>
              <a:t>- Se realiza en GRUPO.</a:t>
            </a:r>
          </a:p>
          <a:p>
            <a:r>
              <a:rPr lang="es-ES" dirty="0" smtClean="0"/>
              <a:t>- Su punto de partida es la DETECCIÓN DE NECESIDADES COMUNES.</a:t>
            </a:r>
          </a:p>
          <a:p>
            <a:r>
              <a:rPr lang="es-ES" dirty="0" smtClean="0"/>
              <a:t>- El valor principal es la SOLIDARIDAD.</a:t>
            </a:r>
          </a:p>
          <a:p>
            <a:r>
              <a:rPr lang="es-ES" dirty="0" smtClean="0"/>
              <a:t>- Aporta una CULTURA COMPARTIDA.</a:t>
            </a:r>
          </a:p>
        </p:txBody>
      </p:sp>
      <p:sp>
        <p:nvSpPr>
          <p:cNvPr id="25" name="24 CuadroTexto"/>
          <p:cNvSpPr txBox="1"/>
          <p:nvPr/>
        </p:nvSpPr>
        <p:spPr>
          <a:xfrm>
            <a:off x="2699792" y="4460919"/>
            <a:ext cx="2700807" cy="1200329"/>
          </a:xfrm>
          <a:prstGeom prst="rect">
            <a:avLst/>
          </a:prstGeom>
          <a:noFill/>
        </p:spPr>
        <p:txBody>
          <a:bodyPr wrap="square" rtlCol="0">
            <a:spAutoFit/>
          </a:bodyPr>
          <a:lstStyle/>
          <a:p>
            <a:pPr algn="just"/>
            <a:r>
              <a:rPr lang="es-ES" dirty="0" smtClean="0"/>
              <a:t>- GRATITUD Y DESINTERÉS          </a:t>
            </a:r>
          </a:p>
          <a:p>
            <a:pPr algn="just"/>
            <a:r>
              <a:rPr lang="es-ES" dirty="0" smtClean="0"/>
              <a:t>- REFLEXIÓN CRÍTICA                   </a:t>
            </a:r>
          </a:p>
          <a:p>
            <a:pPr algn="just"/>
            <a:r>
              <a:rPr lang="es-ES" dirty="0" smtClean="0"/>
              <a:t>- COHERENCIA                               </a:t>
            </a:r>
          </a:p>
          <a:p>
            <a:pPr algn="just"/>
            <a:r>
              <a:rPr lang="es-ES" dirty="0" smtClean="0"/>
              <a:t>- COMPROMISO</a:t>
            </a:r>
          </a:p>
        </p:txBody>
      </p:sp>
      <p:sp>
        <p:nvSpPr>
          <p:cNvPr id="26" name="25 CuadroTexto"/>
          <p:cNvSpPr txBox="1"/>
          <p:nvPr/>
        </p:nvSpPr>
        <p:spPr>
          <a:xfrm>
            <a:off x="5220072" y="4460919"/>
            <a:ext cx="1872208" cy="1200329"/>
          </a:xfrm>
          <a:prstGeom prst="rect">
            <a:avLst/>
          </a:prstGeom>
          <a:noFill/>
        </p:spPr>
        <p:txBody>
          <a:bodyPr wrap="square" rtlCol="0">
            <a:spAutoFit/>
          </a:bodyPr>
          <a:lstStyle/>
          <a:p>
            <a:r>
              <a:rPr lang="es-ES" dirty="0" smtClean="0"/>
              <a:t>- IMPLICACIÓN</a:t>
            </a:r>
          </a:p>
          <a:p>
            <a:r>
              <a:rPr lang="es-ES" dirty="0" smtClean="0"/>
              <a:t>- PARTICIPACIÓN</a:t>
            </a:r>
          </a:p>
          <a:p>
            <a:r>
              <a:rPr lang="es-ES" dirty="0" smtClean="0"/>
              <a:t>- HUMILDAD</a:t>
            </a:r>
          </a:p>
          <a:p>
            <a:r>
              <a:rPr lang="es-ES" dirty="0" smtClean="0"/>
              <a:t>- RESPETO</a:t>
            </a:r>
          </a:p>
        </p:txBody>
      </p:sp>
      <p:sp>
        <p:nvSpPr>
          <p:cNvPr id="27" name="26 CuadroTexto"/>
          <p:cNvSpPr txBox="1"/>
          <p:nvPr/>
        </p:nvSpPr>
        <p:spPr>
          <a:xfrm>
            <a:off x="6948264" y="4460919"/>
            <a:ext cx="2320696" cy="1200329"/>
          </a:xfrm>
          <a:prstGeom prst="rect">
            <a:avLst/>
          </a:prstGeom>
          <a:noFill/>
        </p:spPr>
        <p:txBody>
          <a:bodyPr wrap="square" rtlCol="0">
            <a:spAutoFit/>
          </a:bodyPr>
          <a:lstStyle/>
          <a:p>
            <a:r>
              <a:rPr lang="es-ES" dirty="0" smtClean="0"/>
              <a:t>- EMPATÍA</a:t>
            </a:r>
          </a:p>
          <a:p>
            <a:r>
              <a:rPr lang="es-ES" dirty="0" smtClean="0"/>
              <a:t>- NO PATERNALISMO</a:t>
            </a:r>
          </a:p>
          <a:p>
            <a:r>
              <a:rPr lang="es-ES" dirty="0" smtClean="0"/>
              <a:t>- PLANIFICACIÓN</a:t>
            </a:r>
          </a:p>
          <a:p>
            <a:r>
              <a:rPr lang="es-ES" dirty="0" smtClean="0"/>
              <a:t>- SENTIDO DE EQUIPO</a:t>
            </a:r>
          </a:p>
        </p:txBody>
      </p:sp>
      <p:graphicFrame>
        <p:nvGraphicFramePr>
          <p:cNvPr id="28" name="27 Diagrama"/>
          <p:cNvGraphicFramePr/>
          <p:nvPr>
            <p:extLst>
              <p:ext uri="{D42A27DB-BD31-4B8C-83A1-F6EECF244321}">
                <p14:modId xmlns:p14="http://schemas.microsoft.com/office/powerpoint/2010/main" val="2032629116"/>
              </p:ext>
            </p:extLst>
          </p:nvPr>
        </p:nvGraphicFramePr>
        <p:xfrm>
          <a:off x="6363980" y="5733256"/>
          <a:ext cx="2096452" cy="1023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12 Image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43" y="22669"/>
            <a:ext cx="2400300" cy="1012190"/>
          </a:xfrm>
          <a:prstGeom prst="rect">
            <a:avLst/>
          </a:prstGeom>
          <a:noFill/>
          <a:ln>
            <a:noFill/>
          </a:ln>
        </p:spPr>
      </p:pic>
    </p:spTree>
    <p:extLst>
      <p:ext uri="{BB962C8B-B14F-4D97-AF65-F5344CB8AC3E}">
        <p14:creationId xmlns:p14="http://schemas.microsoft.com/office/powerpoint/2010/main" val="30261601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3" name="2 Diagrama"/>
          <p:cNvGraphicFramePr/>
          <p:nvPr>
            <p:extLst>
              <p:ext uri="{D42A27DB-BD31-4B8C-83A1-F6EECF244321}">
                <p14:modId xmlns:p14="http://schemas.microsoft.com/office/powerpoint/2010/main" val="1774929447"/>
              </p:ext>
            </p:extLst>
          </p:nvPr>
        </p:nvGraphicFramePr>
        <p:xfrm>
          <a:off x="2339752" y="1412776"/>
          <a:ext cx="7152456"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12" y="1196752"/>
            <a:ext cx="2400300" cy="1012190"/>
          </a:xfrm>
          <a:prstGeom prst="rect">
            <a:avLst/>
          </a:prstGeom>
          <a:noFill/>
          <a:ln>
            <a:noFill/>
          </a:ln>
        </p:spPr>
      </p:pic>
      <p:sp>
        <p:nvSpPr>
          <p:cNvPr id="6" name="5 CuadroTexto"/>
          <p:cNvSpPr txBox="1"/>
          <p:nvPr/>
        </p:nvSpPr>
        <p:spPr>
          <a:xfrm>
            <a:off x="1691680" y="260648"/>
            <a:ext cx="7452320" cy="869469"/>
          </a:xfrm>
          <a:prstGeom prst="rect">
            <a:avLst/>
          </a:prstGeom>
          <a:solidFill>
            <a:schemeClr val="accent3">
              <a:lumMod val="75000"/>
            </a:schemeClr>
          </a:solidFill>
          <a:ln>
            <a:solidFill>
              <a:schemeClr val="accent3">
                <a:lumMod val="75000"/>
              </a:schemeClr>
            </a:solidFill>
          </a:ln>
        </p:spPr>
        <p:txBody>
          <a:bodyPr wrap="square" rtlCol="0">
            <a:spAutoFit/>
          </a:bodyPr>
          <a:lstStyle/>
          <a:p>
            <a:endParaRPr lang="es-ES" sz="1600" dirty="0" smtClean="0">
              <a:solidFill>
                <a:schemeClr val="bg1"/>
              </a:solidFill>
            </a:endParaRPr>
          </a:p>
          <a:p>
            <a:pPr algn="r"/>
            <a:r>
              <a:rPr lang="es-ES" sz="1850" dirty="0" smtClean="0">
                <a:solidFill>
                  <a:schemeClr val="bg1"/>
                </a:solidFill>
                <a:latin typeface="Arial Narrow" panose="020B0606020202030204" pitchFamily="34" charset="0"/>
              </a:rPr>
              <a:t>LA FORMACIÓN ES UNA PARTE FUNDAMENTAL DE LA  ACCIÓN VOLUNTARIA</a:t>
            </a:r>
          </a:p>
          <a:p>
            <a:endParaRPr lang="es-ES" sz="1600" dirty="0">
              <a:solidFill>
                <a:schemeClr val="bg1"/>
              </a:solidFill>
            </a:endParaRPr>
          </a:p>
        </p:txBody>
      </p:sp>
    </p:spTree>
    <p:extLst>
      <p:ext uri="{BB962C8B-B14F-4D97-AF65-F5344CB8AC3E}">
        <p14:creationId xmlns:p14="http://schemas.microsoft.com/office/powerpoint/2010/main" val="22661170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7" name="6 Diagrama"/>
          <p:cNvGraphicFramePr/>
          <p:nvPr>
            <p:extLst>
              <p:ext uri="{D42A27DB-BD31-4B8C-83A1-F6EECF244321}">
                <p14:modId xmlns:p14="http://schemas.microsoft.com/office/powerpoint/2010/main" val="617780197"/>
              </p:ext>
            </p:extLst>
          </p:nvPr>
        </p:nvGraphicFramePr>
        <p:xfrm>
          <a:off x="1547664" y="1772816"/>
          <a:ext cx="7560840"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2195736" y="980728"/>
            <a:ext cx="7056784" cy="677108"/>
          </a:xfrm>
          <a:prstGeom prst="rect">
            <a:avLst/>
          </a:prstGeom>
          <a:noFill/>
        </p:spPr>
        <p:txBody>
          <a:bodyPr wrap="square" rtlCol="0">
            <a:spAutoFit/>
          </a:bodyPr>
          <a:lstStyle/>
          <a:p>
            <a:r>
              <a:rPr lang="es-ES" sz="3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Narrow" panose="020B0606020202030204" pitchFamily="34" charset="0"/>
              </a:rPr>
              <a:t>CAMPOS DE ACCIÓN VOLUNTARIA</a:t>
            </a:r>
            <a:endParaRPr lang="es-ES" sz="3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Narrow" panose="020B0606020202030204" pitchFamily="34" charset="0"/>
            </a:endParaRPr>
          </a:p>
        </p:txBody>
      </p:sp>
      <p:cxnSp>
        <p:nvCxnSpPr>
          <p:cNvPr id="10" name="9 Conector recto"/>
          <p:cNvCxnSpPr/>
          <p:nvPr/>
        </p:nvCxnSpPr>
        <p:spPr>
          <a:xfrm>
            <a:off x="2123728" y="1700808"/>
            <a:ext cx="6984776"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8 Image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35" y="0"/>
            <a:ext cx="2400300" cy="1012190"/>
          </a:xfrm>
          <a:prstGeom prst="rect">
            <a:avLst/>
          </a:prstGeom>
          <a:noFill/>
          <a:ln>
            <a:noFill/>
          </a:ln>
        </p:spPr>
      </p:pic>
    </p:spTree>
    <p:extLst>
      <p:ext uri="{BB962C8B-B14F-4D97-AF65-F5344CB8AC3E}">
        <p14:creationId xmlns:p14="http://schemas.microsoft.com/office/powerpoint/2010/main" val="372032463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3" name="2 Diagrama"/>
          <p:cNvGraphicFramePr/>
          <p:nvPr>
            <p:extLst>
              <p:ext uri="{D42A27DB-BD31-4B8C-83A1-F6EECF244321}">
                <p14:modId xmlns:p14="http://schemas.microsoft.com/office/powerpoint/2010/main" val="1058845359"/>
              </p:ext>
            </p:extLst>
          </p:nvPr>
        </p:nvGraphicFramePr>
        <p:xfrm>
          <a:off x="-36512" y="-387424"/>
          <a:ext cx="9180512" cy="748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6880219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068" y="836712"/>
            <a:ext cx="6075363"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7" name="6 Diagrama"/>
          <p:cNvGraphicFramePr/>
          <p:nvPr>
            <p:extLst>
              <p:ext uri="{D42A27DB-BD31-4B8C-83A1-F6EECF244321}">
                <p14:modId xmlns:p14="http://schemas.microsoft.com/office/powerpoint/2010/main" val="3988917529"/>
              </p:ext>
            </p:extLst>
          </p:nvPr>
        </p:nvGraphicFramePr>
        <p:xfrm>
          <a:off x="1547664" y="188640"/>
          <a:ext cx="7576387" cy="6480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CuadroTexto"/>
          <p:cNvSpPr txBox="1"/>
          <p:nvPr/>
        </p:nvSpPr>
        <p:spPr>
          <a:xfrm>
            <a:off x="4499992" y="3075057"/>
            <a:ext cx="2376264" cy="830997"/>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PERSONAS MAYORES</a:t>
            </a:r>
            <a:endParaRPr lang="es-ES" sz="2400" dirty="0">
              <a:solidFill>
                <a:schemeClr val="bg1"/>
              </a:solidFill>
              <a:latin typeface="Arial Narrow" panose="020B0606020202030204" pitchFamily="34" charset="0"/>
            </a:endParaRPr>
          </a:p>
        </p:txBody>
      </p:sp>
      <p:pic>
        <p:nvPicPr>
          <p:cNvPr id="9" name="8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193918435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88" y="532974"/>
            <a:ext cx="6280125" cy="418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0" y="0"/>
            <a:ext cx="2843808" cy="6858000"/>
          </a:xfrm>
        </p:spPr>
        <p:txBody>
          <a:bodyPr>
            <a:normAutofit/>
          </a:bodyPr>
          <a:lstStyle/>
          <a:p>
            <a:r>
              <a:rPr lang="es-ES" dirty="0" smtClean="0"/>
              <a:t/>
            </a:r>
            <a:br>
              <a:rPr lang="es-ES" dirty="0" smtClean="0"/>
            </a:br>
            <a:endParaRPr lang="es-ES" dirty="0"/>
          </a:p>
        </p:txBody>
      </p:sp>
      <p:sp>
        <p:nvSpPr>
          <p:cNvPr id="5" name="4 Rectángulo"/>
          <p:cNvSpPr/>
          <p:nvPr/>
        </p:nvSpPr>
        <p:spPr>
          <a:xfrm>
            <a:off x="-36512" y="0"/>
            <a:ext cx="2771800" cy="6858000"/>
          </a:xfrm>
          <a:prstGeom prst="rect">
            <a:avLst/>
          </a:prstGeom>
          <a:solidFill>
            <a:schemeClr val="accent3">
              <a:lumMod val="75000"/>
            </a:schemeClr>
          </a:solidFill>
          <a:ln>
            <a:solidFill>
              <a:schemeClr val="accent3">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3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CrisscrossEtching trans="44000" pressure="19"/>
                    </a14:imgEffect>
                  </a14:imgLayer>
                </a14:imgProps>
              </a:ext>
              <a:ext uri="{28A0092B-C50C-407E-A947-70E740481C1C}">
                <a14:useLocalDpi xmlns:a14="http://schemas.microsoft.com/office/drawing/2010/main" val="0"/>
              </a:ext>
            </a:extLst>
          </a:blip>
          <a:stretch>
            <a:fillRect/>
          </a:stretch>
        </p:blipFill>
        <p:spPr>
          <a:xfrm>
            <a:off x="432048" y="0"/>
            <a:ext cx="2411760" cy="6858000"/>
          </a:xfrm>
          <a:solidFill>
            <a:schemeClr val="accent3">
              <a:lumMod val="50000"/>
            </a:schemeClr>
          </a:solidFill>
        </p:spPr>
      </p:pic>
      <p:graphicFrame>
        <p:nvGraphicFramePr>
          <p:cNvPr id="7" name="6 Diagrama"/>
          <p:cNvGraphicFramePr/>
          <p:nvPr>
            <p:extLst>
              <p:ext uri="{D42A27DB-BD31-4B8C-83A1-F6EECF244321}">
                <p14:modId xmlns:p14="http://schemas.microsoft.com/office/powerpoint/2010/main" val="1835654175"/>
              </p:ext>
            </p:extLst>
          </p:nvPr>
        </p:nvGraphicFramePr>
        <p:xfrm>
          <a:off x="2259627" y="188640"/>
          <a:ext cx="6864424" cy="64807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CuadroTexto"/>
          <p:cNvSpPr txBox="1"/>
          <p:nvPr/>
        </p:nvSpPr>
        <p:spPr>
          <a:xfrm>
            <a:off x="4499992" y="3327375"/>
            <a:ext cx="2376264" cy="830997"/>
          </a:xfrm>
          <a:prstGeom prst="rect">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2400" dirty="0" smtClean="0">
                <a:solidFill>
                  <a:schemeClr val="bg1"/>
                </a:solidFill>
                <a:latin typeface="Arial Narrow" panose="020B0606020202030204" pitchFamily="34" charset="0"/>
              </a:rPr>
              <a:t>ENTORNO PENITENCIARIO</a:t>
            </a:r>
            <a:endParaRPr lang="es-ES" sz="2400" dirty="0">
              <a:solidFill>
                <a:schemeClr val="bg1"/>
              </a:solidFill>
              <a:latin typeface="Arial Narrow" panose="020B0606020202030204" pitchFamily="34" charset="0"/>
            </a:endParaRPr>
          </a:p>
        </p:txBody>
      </p:sp>
      <p:pic>
        <p:nvPicPr>
          <p:cNvPr id="9" name="8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2" y="0"/>
            <a:ext cx="2400300" cy="1012190"/>
          </a:xfrm>
          <a:prstGeom prst="rect">
            <a:avLst/>
          </a:prstGeom>
          <a:noFill/>
          <a:ln>
            <a:noFill/>
          </a:ln>
        </p:spPr>
      </p:pic>
    </p:spTree>
    <p:extLst>
      <p:ext uri="{BB962C8B-B14F-4D97-AF65-F5344CB8AC3E}">
        <p14:creationId xmlns:p14="http://schemas.microsoft.com/office/powerpoint/2010/main" val="10708903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9303</TotalTime>
  <Words>896</Words>
  <Application>Microsoft Office PowerPoint</Application>
  <PresentationFormat>Presentación en pantalla (4:3)</PresentationFormat>
  <Paragraphs>146</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VOLUNTARIADO</vt:lpstr>
      <vt:lpstr> </vt:lpstr>
      <vt:lpstr> </vt:lpstr>
      <vt:lpstr> </vt:lpstr>
      <vt:lpstr> </vt:lpstr>
      <vt:lpstr> </vt:lpstr>
      <vt:lpstr> </vt:lpstr>
      <vt:lpstr> </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Vaio</dc:creator>
  <cp:lastModifiedBy>Carlos</cp:lastModifiedBy>
  <cp:revision>88</cp:revision>
  <dcterms:created xsi:type="dcterms:W3CDTF">2013-11-11T17:49:04Z</dcterms:created>
  <dcterms:modified xsi:type="dcterms:W3CDTF">2015-12-16T12:19:09Z</dcterms:modified>
</cp:coreProperties>
</file>