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70" r:id="rId5"/>
    <p:sldId id="26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913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02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8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77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88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737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63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63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31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50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EF10A-AFBC-4A6A-BE43-ED0074CBF886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6E5AC-88AC-4870-9A73-A1ABF2EBB0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45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36530" y="1844824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Transformar desde el voluntariado</a:t>
            </a:r>
          </a:p>
          <a:p>
            <a:pPr algn="ctr"/>
            <a:endParaRPr lang="es-ES" dirty="0" smtClean="0"/>
          </a:p>
          <a:p>
            <a:pPr algn="ctr"/>
            <a:r>
              <a:rPr lang="es-ES" b="1" dirty="0" smtClean="0"/>
              <a:t>Responsable de Comunicación - Carlos Miguélez Monroy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Encuentro de Voluntariado Solidarios</a:t>
            </a:r>
          </a:p>
          <a:p>
            <a:pPr algn="ctr"/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18 - 20 de noviembre de 2016</a:t>
            </a:r>
          </a:p>
          <a:p>
            <a:pPr algn="ctr"/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Rascafría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04664"/>
            <a:ext cx="2555776" cy="108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7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404664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b="1" dirty="0"/>
              <a:t>Canales</a:t>
            </a:r>
            <a:endParaRPr lang="es-ES" sz="6600" dirty="0"/>
          </a:p>
          <a:p>
            <a:r>
              <a:rPr lang="es-ES" dirty="0"/>
              <a:t>	</a:t>
            </a:r>
          </a:p>
          <a:p>
            <a:r>
              <a:rPr lang="es-ES" dirty="0"/>
              <a:t>Página web</a:t>
            </a:r>
          </a:p>
          <a:p>
            <a:endParaRPr lang="es-ES" dirty="0" smtClean="0"/>
          </a:p>
          <a:p>
            <a:r>
              <a:rPr lang="es-ES" dirty="0" smtClean="0"/>
              <a:t>Blogs</a:t>
            </a:r>
            <a:endParaRPr lang="es-ES" dirty="0"/>
          </a:p>
          <a:p>
            <a:endParaRPr lang="en-US" dirty="0" smtClean="0"/>
          </a:p>
          <a:p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/>
              <a:t>sociales</a:t>
            </a:r>
            <a:r>
              <a:rPr lang="en-US" dirty="0"/>
              <a:t>: Facebook, Twitter, Instagram, Flickr</a:t>
            </a:r>
            <a:endParaRPr lang="es-ES" dirty="0"/>
          </a:p>
          <a:p>
            <a:endParaRPr lang="es-ES" dirty="0" smtClean="0"/>
          </a:p>
          <a:p>
            <a:r>
              <a:rPr lang="es-ES" dirty="0" err="1" smtClean="0"/>
              <a:t>Whatsapp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Medios </a:t>
            </a:r>
            <a:r>
              <a:rPr lang="es-ES" dirty="0"/>
              <a:t>de comunicación: cartas al director, notas de prensa, comentarios en noticias y artículos, artículos de opinión, </a:t>
            </a:r>
            <a:r>
              <a:rPr lang="es-ES" dirty="0" err="1"/>
              <a:t>portavocía</a:t>
            </a:r>
            <a:r>
              <a:rPr lang="es-ES" dirty="0"/>
              <a:t> en medios</a:t>
            </a:r>
          </a:p>
        </p:txBody>
      </p:sp>
    </p:spTree>
    <p:extLst>
      <p:ext uri="{BB962C8B-B14F-4D97-AF65-F5344CB8AC3E}">
        <p14:creationId xmlns:p14="http://schemas.microsoft.com/office/powerpoint/2010/main" val="27374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39752" y="65901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3600" b="1" dirty="0"/>
              <a:t>Mayores y </a:t>
            </a:r>
            <a:r>
              <a:rPr lang="es-ES" sz="3600" b="1" dirty="0" smtClean="0"/>
              <a:t>hospitales</a:t>
            </a:r>
            <a:r>
              <a:rPr lang="es-ES" dirty="0"/>
              <a:t> 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31215"/>
              </p:ext>
            </p:extLst>
          </p:nvPr>
        </p:nvGraphicFramePr>
        <p:xfrm>
          <a:off x="395536" y="1772816"/>
          <a:ext cx="856895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125"/>
                <a:gridCol w="1938125"/>
                <a:gridCol w="1938125"/>
                <a:gridCol w="275457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Para quién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Para 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Posibles canales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5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39752" y="65901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3600" b="1" dirty="0" smtClean="0"/>
              <a:t>Personas sin hogar</a:t>
            </a:r>
            <a:r>
              <a:rPr lang="es-ES" dirty="0"/>
              <a:t> 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99550"/>
              </p:ext>
            </p:extLst>
          </p:nvPr>
        </p:nvGraphicFramePr>
        <p:xfrm>
          <a:off x="395536" y="1772816"/>
          <a:ext cx="856895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125"/>
                <a:gridCol w="1938125"/>
                <a:gridCol w="1938125"/>
                <a:gridCol w="275457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Para quién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Para 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Posibles canales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6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39752" y="65901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3600" b="1" dirty="0" smtClean="0"/>
              <a:t>Cárcel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382182"/>
              </p:ext>
            </p:extLst>
          </p:nvPr>
        </p:nvGraphicFramePr>
        <p:xfrm>
          <a:off x="395536" y="1772816"/>
          <a:ext cx="856895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125"/>
                <a:gridCol w="1938125"/>
                <a:gridCol w="1938125"/>
                <a:gridCol w="275457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Para quién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Para 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Posibles canales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13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659011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/>
              <a:t>Discapacidad y salud mental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382182"/>
              </p:ext>
            </p:extLst>
          </p:nvPr>
        </p:nvGraphicFramePr>
        <p:xfrm>
          <a:off x="395536" y="1772816"/>
          <a:ext cx="856895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125"/>
                <a:gridCol w="1938125"/>
                <a:gridCol w="1938125"/>
                <a:gridCol w="275457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Para quién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Para 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Posibles canales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2D050"/>
            </a:gs>
            <a:gs pos="40000">
              <a:srgbClr val="008000"/>
            </a:gs>
            <a:gs pos="100000">
              <a:srgbClr val="92D050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5591" y="206084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“Trabajar con las personas que sufren la exclusión social, la discriminación y la soledad de colectivos vulnerables (especialmente personas sin hogar, personas mayores, centros penitenciarios, personas con discapacidad, hospitales y salud mental), a través de la acción social, </a:t>
            </a:r>
            <a:r>
              <a:rPr lang="es-E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comunicación</a:t>
            </a:r>
            <a:r>
              <a:rPr lang="es-E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la incidencia”.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48435" y="379833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¿Os suena?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669018" y="5301208"/>
            <a:ext cx="3876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Está en nuestra </a:t>
            </a:r>
            <a:r>
              <a:rPr lang="es-ES" i="1" dirty="0"/>
              <a:t>Misión, Visión y Valores</a:t>
            </a:r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555776" cy="108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6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548680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 allá de nuestra Misión, Visión y Valores…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77319" y="174074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Nuestras voluntarias y voluntarios se acercan y conocen </a:t>
            </a:r>
            <a:r>
              <a:rPr lang="es-ES" dirty="0" smtClean="0"/>
              <a:t>a </a:t>
            </a:r>
            <a:r>
              <a:rPr lang="es-ES" dirty="0"/>
              <a:t>mayores, personas sin hogar, con enfermedad mental o con una discapacidad, a internos y a personas hospitalizadas por su nombre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96823" y="2922449"/>
            <a:ext cx="7980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Pueden contribuir a que se hable, en sus entornos más cercanos, no sólo de su falta de acceso a derechos fundamentales y a sus problemas, sino también de sus capacidades, de todo lo que puede aportar a la sociedad.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75894" y="4219347"/>
            <a:ext cx="7891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Esto a su vez contribuye a romper prejuicios, a cambiar actitudes y a pasar de modelos de “ayuda” </a:t>
            </a:r>
            <a:r>
              <a:rPr lang="es-ES" dirty="0" smtClean="0"/>
              <a:t>paternalistas </a:t>
            </a:r>
            <a:r>
              <a:rPr lang="es-ES" dirty="0" smtClean="0"/>
              <a:t>a modelos más </a:t>
            </a:r>
            <a:r>
              <a:rPr lang="es-ES" dirty="0" smtClean="0"/>
              <a:t>horizontales y participativos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1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3000"/>
                    </a14:imgEffect>
                    <a14:imgEffect>
                      <a14:brightnessContrast bright="59000" contrast="-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314" y="0"/>
            <a:ext cx="5673371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36313" y="1855307"/>
            <a:ext cx="8189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voluntario </a:t>
            </a:r>
            <a:r>
              <a:rPr lang="es-ES" dirty="0" smtClean="0"/>
              <a:t>le puede contar a </a:t>
            </a:r>
            <a:r>
              <a:rPr lang="es-ES" dirty="0" smtClean="0"/>
              <a:t>su familia, a sus amigos, a sus compañeros </a:t>
            </a:r>
            <a:r>
              <a:rPr lang="es-ES" dirty="0" smtClean="0"/>
              <a:t>que </a:t>
            </a:r>
            <a:r>
              <a:rPr lang="es-ES" dirty="0" smtClean="0"/>
              <a:t>existe la posibilidad de hacer </a:t>
            </a:r>
            <a:r>
              <a:rPr lang="es-ES" dirty="0" smtClean="0"/>
              <a:t>voluntariado.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5" y="4219347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Nuestra campaña #</a:t>
            </a:r>
            <a:r>
              <a:rPr lang="es-ES" dirty="0" err="1" smtClean="0"/>
              <a:t>sebuscanvoluntarios</a:t>
            </a:r>
            <a:r>
              <a:rPr lang="es-ES" dirty="0" smtClean="0"/>
              <a:t> capitaliza esa idea con sus “siete propuestas para colaborar”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36311" y="3139227"/>
            <a:ext cx="8279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Muchos </a:t>
            </a:r>
            <a:r>
              <a:rPr lang="es-ES" dirty="0"/>
              <a:t>de nuestros voluntarios </a:t>
            </a:r>
            <a:r>
              <a:rPr lang="es-ES" dirty="0" smtClean="0"/>
              <a:t>vienen</a:t>
            </a:r>
            <a:r>
              <a:rPr lang="es-ES" dirty="0" smtClean="0"/>
              <a:t> </a:t>
            </a:r>
            <a:r>
              <a:rPr lang="es-ES" dirty="0"/>
              <a:t>por primera vez porque “alguien” se los </a:t>
            </a:r>
            <a:r>
              <a:rPr lang="es-ES" dirty="0" smtClean="0"/>
              <a:t>contó de primera mano, lo escucharon en un programa de radio, lo vieron en la televisión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8622704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3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1000"/>
                    </a14:imgEffect>
                    <a14:imgEffect>
                      <a14:brightnessContrast bright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259632" y="1268760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smtClean="0"/>
              <a:t>El voluntariado se convierte así en un potente agente de transformación social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92161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16737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Comunicación</a:t>
            </a:r>
            <a:endParaRPr lang="es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61445" y="112474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Qué</a:t>
            </a:r>
            <a:endParaRPr lang="es-ES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112398" y="192706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Para quién - </a:t>
            </a:r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431285" y="193861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Público</a:t>
            </a:r>
            <a:endParaRPr lang="es-ES" sz="3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065428" y="2782669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Para qué - </a:t>
            </a:r>
            <a:endParaRPr lang="es-ES" sz="3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287269" y="279037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Objetivos</a:t>
            </a:r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31231" y="4797151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Siempre comunicamos algo para alguien y para conseguir un objetivo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8622704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1108353" y="371703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Cómo</a:t>
            </a:r>
            <a:r>
              <a:rPr lang="es-ES" sz="3600" dirty="0" smtClean="0"/>
              <a:t> </a:t>
            </a:r>
            <a:r>
              <a:rPr lang="es-ES" sz="3600" dirty="0" smtClean="0"/>
              <a:t>- </a:t>
            </a:r>
            <a:endParaRPr lang="es-ES" sz="3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732578" y="371703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Canales</a:t>
            </a:r>
            <a:r>
              <a:rPr lang="es-ES" sz="3600" dirty="0" smtClean="0"/>
              <a:t>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95120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404664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b="1" dirty="0"/>
              <a:t>Como voluntarios, </a:t>
            </a:r>
            <a:endParaRPr lang="es-ES" sz="6000" b="1" dirty="0" smtClean="0"/>
          </a:p>
          <a:p>
            <a:pPr algn="ctr"/>
            <a:r>
              <a:rPr lang="es-ES" sz="6000" b="1" dirty="0" smtClean="0"/>
              <a:t>¿</a:t>
            </a:r>
            <a:r>
              <a:rPr lang="es-ES" sz="6000" b="1" i="1" dirty="0"/>
              <a:t>qué</a:t>
            </a:r>
            <a:r>
              <a:rPr lang="es-ES" sz="6000" b="1" dirty="0"/>
              <a:t> podemos comunicar?</a:t>
            </a:r>
            <a:endParaRPr lang="es-ES" sz="6000" dirty="0"/>
          </a:p>
        </p:txBody>
      </p:sp>
      <p:sp>
        <p:nvSpPr>
          <p:cNvPr id="3" name="2 Rectángulo"/>
          <p:cNvSpPr/>
          <p:nvPr/>
        </p:nvSpPr>
        <p:spPr>
          <a:xfrm>
            <a:off x="1099917" y="270892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200" dirty="0" smtClean="0"/>
              <a:t>Testimonios</a:t>
            </a:r>
          </a:p>
          <a:p>
            <a:endParaRPr lang="es-ES" sz="3200" dirty="0"/>
          </a:p>
          <a:p>
            <a:r>
              <a:rPr lang="es-ES" sz="3200" dirty="0" smtClean="0"/>
              <a:t>Actividades</a:t>
            </a:r>
          </a:p>
          <a:p>
            <a:endParaRPr lang="es-ES" sz="3200" dirty="0"/>
          </a:p>
          <a:p>
            <a:r>
              <a:rPr lang="es-ES" sz="3200" dirty="0" smtClean="0"/>
              <a:t>Denuncias</a:t>
            </a:r>
          </a:p>
          <a:p>
            <a:endParaRPr lang="es-ES" sz="3200" dirty="0"/>
          </a:p>
          <a:p>
            <a:r>
              <a:rPr lang="es-ES" sz="3200" dirty="0"/>
              <a:t>Propuestas</a:t>
            </a:r>
          </a:p>
        </p:txBody>
      </p:sp>
    </p:spTree>
    <p:extLst>
      <p:ext uri="{BB962C8B-B14F-4D97-AF65-F5344CB8AC3E}">
        <p14:creationId xmlns:p14="http://schemas.microsoft.com/office/powerpoint/2010/main" val="388831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88640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b="1" dirty="0"/>
              <a:t>¿Para quién? - Públicos</a:t>
            </a:r>
            <a:endParaRPr lang="es-ES" sz="5400" dirty="0"/>
          </a:p>
          <a:p>
            <a:r>
              <a:rPr lang="es-ES" b="1" dirty="0"/>
              <a:t> </a:t>
            </a:r>
            <a:endParaRPr lang="es-ES" dirty="0"/>
          </a:p>
          <a:p>
            <a:r>
              <a:rPr lang="es-ES" b="1" dirty="0" smtClean="0"/>
              <a:t>	Comunicación </a:t>
            </a:r>
            <a:r>
              <a:rPr lang="es-ES" b="1" dirty="0"/>
              <a:t>interna</a:t>
            </a:r>
            <a:endParaRPr lang="es-ES" dirty="0"/>
          </a:p>
          <a:p>
            <a:r>
              <a:rPr lang="es-ES" sz="1600" dirty="0" smtClean="0"/>
              <a:t>		Personas </a:t>
            </a:r>
            <a:r>
              <a:rPr lang="es-ES" sz="1600" dirty="0"/>
              <a:t>a las que dirigimos nuestros </a:t>
            </a:r>
            <a:r>
              <a:rPr lang="es-ES" sz="1600" dirty="0" smtClean="0"/>
              <a:t>programas</a:t>
            </a:r>
          </a:p>
          <a:p>
            <a:r>
              <a:rPr lang="es-ES" sz="1600" dirty="0"/>
              <a:t>	</a:t>
            </a:r>
            <a:r>
              <a:rPr lang="es-ES" sz="1600" dirty="0" smtClean="0"/>
              <a:t>	Voluntarios</a:t>
            </a:r>
            <a:endParaRPr lang="es-ES" sz="1600" dirty="0"/>
          </a:p>
          <a:p>
            <a:r>
              <a:rPr lang="es-ES" sz="1600" dirty="0" smtClean="0"/>
              <a:t>		Socios</a:t>
            </a:r>
            <a:endParaRPr lang="es-ES" sz="1600" dirty="0"/>
          </a:p>
          <a:p>
            <a:r>
              <a:rPr lang="es-ES" sz="1600" dirty="0" smtClean="0"/>
              <a:t>		Junta </a:t>
            </a:r>
            <a:r>
              <a:rPr lang="es-ES" sz="1600" dirty="0"/>
              <a:t>Directiva que emana de la Asamblea de Socios</a:t>
            </a:r>
          </a:p>
          <a:p>
            <a:r>
              <a:rPr lang="es-ES" sz="1600" dirty="0" smtClean="0"/>
              <a:t>		Equipo </a:t>
            </a:r>
            <a:r>
              <a:rPr lang="es-ES" sz="1600" dirty="0"/>
              <a:t>técnico</a:t>
            </a:r>
          </a:p>
          <a:p>
            <a:r>
              <a:rPr lang="es-ES" sz="1600" dirty="0" smtClean="0"/>
              <a:t>		Público </a:t>
            </a:r>
            <a:r>
              <a:rPr lang="es-ES" sz="1600" dirty="0"/>
              <a:t>de Redes Sociales</a:t>
            </a:r>
          </a:p>
          <a:p>
            <a:r>
              <a:rPr lang="es-ES" sz="1600" dirty="0"/>
              <a:t>	</a:t>
            </a:r>
          </a:p>
          <a:p>
            <a:r>
              <a:rPr lang="es-ES" sz="1600" dirty="0"/>
              <a:t>	</a:t>
            </a:r>
            <a:r>
              <a:rPr lang="es-ES" b="1" dirty="0"/>
              <a:t>Comunicación externa</a:t>
            </a:r>
            <a:endParaRPr lang="es-ES" dirty="0"/>
          </a:p>
          <a:p>
            <a:r>
              <a:rPr lang="es-ES" sz="1600" dirty="0"/>
              <a:t>		Público de Redes Sociales</a:t>
            </a:r>
          </a:p>
          <a:p>
            <a:r>
              <a:rPr lang="es-ES" sz="1600" dirty="0"/>
              <a:t>		Potenciales voluntarios</a:t>
            </a:r>
          </a:p>
          <a:p>
            <a:r>
              <a:rPr lang="es-ES" sz="1600" dirty="0"/>
              <a:t>		Periodistas </a:t>
            </a:r>
          </a:p>
          <a:p>
            <a:r>
              <a:rPr lang="es-ES" sz="1600" dirty="0"/>
              <a:t>		Líderes de opinión</a:t>
            </a:r>
          </a:p>
          <a:p>
            <a:r>
              <a:rPr lang="es-ES" sz="1600" dirty="0"/>
              <a:t>		Administraciones públicas</a:t>
            </a:r>
          </a:p>
          <a:p>
            <a:r>
              <a:rPr lang="es-ES" sz="1600" dirty="0"/>
              <a:t>		Financiadores privados</a:t>
            </a:r>
          </a:p>
          <a:p>
            <a:r>
              <a:rPr lang="es-ES" sz="1600" dirty="0"/>
              <a:t>		Universidades</a:t>
            </a:r>
          </a:p>
          <a:p>
            <a:r>
              <a:rPr lang="es-ES" sz="1600" dirty="0"/>
              <a:t>		Representantes políticos</a:t>
            </a:r>
          </a:p>
          <a:p>
            <a:r>
              <a:rPr lang="es-ES" sz="1600" dirty="0"/>
              <a:t>		Otras organizaciones con las que hacemos trabajo en red</a:t>
            </a:r>
          </a:p>
          <a:p>
            <a:r>
              <a:rPr lang="es-ES" sz="1600" dirty="0" smtClean="0"/>
              <a:t>		Coordinadoras</a:t>
            </a:r>
            <a:r>
              <a:rPr lang="es-ES" sz="1600" dirty="0"/>
              <a:t>, federaciones y redes que trabajen en ámbitos </a:t>
            </a:r>
            <a:r>
              <a:rPr lang="es-ES" sz="1600" dirty="0" smtClean="0"/>
              <a:t>			relacionados con </a:t>
            </a:r>
            <a:r>
              <a:rPr lang="es-ES" sz="1600" dirty="0"/>
              <a:t>el trabajo de SOLIDARIOS</a:t>
            </a:r>
          </a:p>
        </p:txBody>
      </p:sp>
    </p:spTree>
    <p:extLst>
      <p:ext uri="{BB962C8B-B14F-4D97-AF65-F5344CB8AC3E}">
        <p14:creationId xmlns:p14="http://schemas.microsoft.com/office/powerpoint/2010/main" val="10796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88640"/>
            <a:ext cx="82809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</a:t>
            </a:r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- Objetivos</a:t>
            </a:r>
            <a:endParaRPr lang="es-E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dirty="0"/>
              <a:t> </a:t>
            </a: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Dar </a:t>
            </a:r>
            <a:r>
              <a:rPr lang="es-ES" dirty="0"/>
              <a:t>a conocer problemas y logros de las personas con las que trabajamos: mayores, personas sin hogar, entorno penitenciario, salud mental y discapacidad, hospitales.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Dar </a:t>
            </a:r>
            <a:r>
              <a:rPr lang="es-ES" dirty="0"/>
              <a:t>a conocer iniciativas positivas para contagiar, animar a otros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Sensibilizar </a:t>
            </a:r>
            <a:r>
              <a:rPr lang="es-ES" dirty="0"/>
              <a:t>a nuestros públicos sobre los temas con los que trabajamos.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Generar </a:t>
            </a:r>
            <a:r>
              <a:rPr lang="es-ES" dirty="0"/>
              <a:t>debate, aportar elementos para la reflexión sobre determinados temas, incidir en políticas públicas, romper prejuicios, cambiar actitudes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Reforzar </a:t>
            </a:r>
            <a:r>
              <a:rPr lang="es-ES" dirty="0"/>
              <a:t>el sentido de pertenencia, hacer equipo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Ampliar </a:t>
            </a:r>
            <a:r>
              <a:rPr lang="es-ES" dirty="0"/>
              <a:t>base social: voluntarios y socios nuevos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Conseguir </a:t>
            </a:r>
            <a:r>
              <a:rPr lang="es-ES" dirty="0"/>
              <a:t>financiación pública y privada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Reforzar </a:t>
            </a:r>
            <a:r>
              <a:rPr lang="es-ES" dirty="0"/>
              <a:t>y promover nuestro modelo de voluntariado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Posicionarnos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99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202</TotalTime>
  <Words>373</Words>
  <Application>Microsoft Office PowerPoint</Application>
  <PresentationFormat>Presentación en pantalla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</dc:creator>
  <cp:lastModifiedBy>Carlos</cp:lastModifiedBy>
  <cp:revision>19</cp:revision>
  <dcterms:created xsi:type="dcterms:W3CDTF">2016-11-17T12:41:44Z</dcterms:created>
  <dcterms:modified xsi:type="dcterms:W3CDTF">2016-11-20T08:01:01Z</dcterms:modified>
</cp:coreProperties>
</file>